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4" r:id="rId1"/>
  </p:sldMasterIdLst>
  <p:notesMasterIdLst>
    <p:notesMasterId r:id="rId48"/>
  </p:notesMasterIdLst>
  <p:sldIdLst>
    <p:sldId id="256" r:id="rId2"/>
    <p:sldId id="258" r:id="rId3"/>
    <p:sldId id="299" r:id="rId4"/>
    <p:sldId id="259" r:id="rId5"/>
    <p:sldId id="261" r:id="rId6"/>
    <p:sldId id="300" r:id="rId7"/>
    <p:sldId id="301"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4" r:id="rId28"/>
    <p:sldId id="285" r:id="rId29"/>
    <p:sldId id="286" r:id="rId30"/>
    <p:sldId id="288" r:id="rId31"/>
    <p:sldId id="289" r:id="rId32"/>
    <p:sldId id="290" r:id="rId33"/>
    <p:sldId id="291" r:id="rId34"/>
    <p:sldId id="292" r:id="rId35"/>
    <p:sldId id="293" r:id="rId36"/>
    <p:sldId id="296" r:id="rId37"/>
    <p:sldId id="295" r:id="rId38"/>
    <p:sldId id="282" r:id="rId39"/>
    <p:sldId id="283" r:id="rId40"/>
    <p:sldId id="302" r:id="rId41"/>
    <p:sldId id="303" r:id="rId42"/>
    <p:sldId id="304" r:id="rId43"/>
    <p:sldId id="294" r:id="rId44"/>
    <p:sldId id="297" r:id="rId45"/>
    <p:sldId id="298" r:id="rId46"/>
    <p:sldId id="305" r:id="rId4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46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64F4FE-756C-4F12-BED3-16A68F2D5437}" type="datetimeFigureOut">
              <a:rPr lang="ru-RU" smtClean="0"/>
              <a:pPr/>
              <a:t>14.09.2014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12CFEE-3D99-4D02-98CC-845C623FD6FA}"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8512CFEE-3D99-4D02-98CC-845C623FD6FA}" type="slidenum">
              <a:rPr lang="ru-RU" smtClean="0"/>
              <a:pPr/>
              <a:t>6</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2" name="Group 131"/>
          <p:cNvGrpSpPr>
            <a:grpSpLocks/>
          </p:cNvGrpSpPr>
          <p:nvPr/>
        </p:nvGrpSpPr>
        <p:grpSpPr bwMode="auto">
          <a:xfrm flipH="1">
            <a:off x="12700" y="692150"/>
            <a:ext cx="9093200" cy="6165850"/>
            <a:chOff x="0" y="436"/>
            <a:chExt cx="5760" cy="3884"/>
          </a:xfrm>
        </p:grpSpPr>
        <p:sp>
          <p:nvSpPr>
            <p:cNvPr id="3204" name="Line 132"/>
            <p:cNvSpPr>
              <a:spLocks noChangeShapeType="1"/>
            </p:cNvSpPr>
            <p:nvPr userDrawn="1"/>
          </p:nvSpPr>
          <p:spPr bwMode="gray">
            <a:xfrm>
              <a:off x="1472" y="448"/>
              <a:ext cx="4288" cy="2946"/>
            </a:xfrm>
            <a:prstGeom prst="line">
              <a:avLst/>
            </a:prstGeom>
            <a:noFill/>
            <a:ln w="3175">
              <a:solidFill>
                <a:srgbClr val="FFFFFF"/>
              </a:solidFill>
              <a:round/>
              <a:headEnd type="none" w="sm" len="sm"/>
              <a:tailEnd type="none" w="sm" len="sm"/>
            </a:ln>
            <a:effectLst/>
          </p:spPr>
          <p:txBody>
            <a:bodyPr wrap="none" anchor="ctr"/>
            <a:lstStyle/>
            <a:p>
              <a:endParaRPr lang="ru-RU"/>
            </a:p>
          </p:txBody>
        </p:sp>
        <p:sp>
          <p:nvSpPr>
            <p:cNvPr id="3205" name="Line 133"/>
            <p:cNvSpPr>
              <a:spLocks noChangeShapeType="1"/>
            </p:cNvSpPr>
            <p:nvPr userDrawn="1"/>
          </p:nvSpPr>
          <p:spPr bwMode="gray">
            <a:xfrm>
              <a:off x="1472" y="448"/>
              <a:ext cx="4288" cy="3471"/>
            </a:xfrm>
            <a:prstGeom prst="line">
              <a:avLst/>
            </a:prstGeom>
            <a:noFill/>
            <a:ln w="3175">
              <a:solidFill>
                <a:srgbClr val="FFFFFF"/>
              </a:solidFill>
              <a:round/>
              <a:headEnd type="none" w="sm" len="sm"/>
              <a:tailEnd type="none" w="sm" len="sm"/>
            </a:ln>
            <a:effectLst/>
          </p:spPr>
          <p:txBody>
            <a:bodyPr wrap="none" anchor="ctr"/>
            <a:lstStyle/>
            <a:p>
              <a:endParaRPr lang="ru-RU"/>
            </a:p>
          </p:txBody>
        </p:sp>
        <p:sp>
          <p:nvSpPr>
            <p:cNvPr id="3206" name="Line 134"/>
            <p:cNvSpPr>
              <a:spLocks noChangeShapeType="1"/>
            </p:cNvSpPr>
            <p:nvPr userDrawn="1"/>
          </p:nvSpPr>
          <p:spPr bwMode="gray">
            <a:xfrm>
              <a:off x="1472" y="448"/>
              <a:ext cx="4067" cy="3872"/>
            </a:xfrm>
            <a:prstGeom prst="line">
              <a:avLst/>
            </a:prstGeom>
            <a:noFill/>
            <a:ln w="3175">
              <a:solidFill>
                <a:srgbClr val="FFFFFF"/>
              </a:solidFill>
              <a:round/>
              <a:headEnd type="none" w="sm" len="sm"/>
              <a:tailEnd type="none" w="sm" len="sm"/>
            </a:ln>
            <a:effectLst/>
          </p:spPr>
          <p:txBody>
            <a:bodyPr wrap="none" anchor="ctr"/>
            <a:lstStyle/>
            <a:p>
              <a:endParaRPr lang="ru-RU"/>
            </a:p>
          </p:txBody>
        </p:sp>
        <p:sp>
          <p:nvSpPr>
            <p:cNvPr id="3207" name="Line 135"/>
            <p:cNvSpPr>
              <a:spLocks noChangeShapeType="1"/>
            </p:cNvSpPr>
            <p:nvPr userDrawn="1"/>
          </p:nvSpPr>
          <p:spPr bwMode="gray">
            <a:xfrm>
              <a:off x="1472" y="448"/>
              <a:ext cx="3407" cy="3872"/>
            </a:xfrm>
            <a:prstGeom prst="line">
              <a:avLst/>
            </a:prstGeom>
            <a:noFill/>
            <a:ln w="3175">
              <a:solidFill>
                <a:srgbClr val="FFFFFF"/>
              </a:solidFill>
              <a:round/>
              <a:headEnd type="none" w="sm" len="sm"/>
              <a:tailEnd type="none" w="sm" len="sm"/>
            </a:ln>
            <a:effectLst/>
          </p:spPr>
          <p:txBody>
            <a:bodyPr wrap="none" anchor="ctr"/>
            <a:lstStyle/>
            <a:p>
              <a:endParaRPr lang="ru-RU"/>
            </a:p>
          </p:txBody>
        </p:sp>
        <p:sp>
          <p:nvSpPr>
            <p:cNvPr id="3208" name="Line 136"/>
            <p:cNvSpPr>
              <a:spLocks noChangeShapeType="1"/>
            </p:cNvSpPr>
            <p:nvPr userDrawn="1"/>
          </p:nvSpPr>
          <p:spPr bwMode="gray">
            <a:xfrm>
              <a:off x="1472" y="448"/>
              <a:ext cx="2787" cy="3872"/>
            </a:xfrm>
            <a:prstGeom prst="line">
              <a:avLst/>
            </a:prstGeom>
            <a:noFill/>
            <a:ln w="3175">
              <a:solidFill>
                <a:srgbClr val="FFFFFF"/>
              </a:solidFill>
              <a:round/>
              <a:headEnd type="none" w="sm" len="sm"/>
              <a:tailEnd type="none" w="sm" len="sm"/>
            </a:ln>
            <a:effectLst/>
          </p:spPr>
          <p:txBody>
            <a:bodyPr wrap="none" anchor="ctr"/>
            <a:lstStyle/>
            <a:p>
              <a:endParaRPr lang="ru-RU"/>
            </a:p>
          </p:txBody>
        </p:sp>
        <p:sp>
          <p:nvSpPr>
            <p:cNvPr id="3209" name="Line 137"/>
            <p:cNvSpPr>
              <a:spLocks noChangeShapeType="1"/>
            </p:cNvSpPr>
            <p:nvPr userDrawn="1"/>
          </p:nvSpPr>
          <p:spPr bwMode="gray">
            <a:xfrm>
              <a:off x="1472" y="448"/>
              <a:ext cx="2162" cy="3872"/>
            </a:xfrm>
            <a:prstGeom prst="line">
              <a:avLst/>
            </a:prstGeom>
            <a:noFill/>
            <a:ln w="3175">
              <a:solidFill>
                <a:srgbClr val="FFFFFF"/>
              </a:solidFill>
              <a:round/>
              <a:headEnd type="none" w="sm" len="sm"/>
              <a:tailEnd type="none" w="sm" len="sm"/>
            </a:ln>
            <a:effectLst/>
          </p:spPr>
          <p:txBody>
            <a:bodyPr wrap="none" anchor="ctr"/>
            <a:lstStyle/>
            <a:p>
              <a:endParaRPr lang="ru-RU"/>
            </a:p>
          </p:txBody>
        </p:sp>
        <p:sp>
          <p:nvSpPr>
            <p:cNvPr id="3210" name="Line 138"/>
            <p:cNvSpPr>
              <a:spLocks noChangeShapeType="1"/>
            </p:cNvSpPr>
            <p:nvPr userDrawn="1"/>
          </p:nvSpPr>
          <p:spPr bwMode="gray">
            <a:xfrm>
              <a:off x="1472" y="448"/>
              <a:ext cx="1612" cy="3872"/>
            </a:xfrm>
            <a:prstGeom prst="line">
              <a:avLst/>
            </a:prstGeom>
            <a:noFill/>
            <a:ln w="3175">
              <a:solidFill>
                <a:srgbClr val="FFFFFF"/>
              </a:solidFill>
              <a:round/>
              <a:headEnd type="none" w="sm" len="sm"/>
              <a:tailEnd type="none" w="sm" len="sm"/>
            </a:ln>
            <a:effectLst/>
          </p:spPr>
          <p:txBody>
            <a:bodyPr wrap="none" anchor="ctr"/>
            <a:lstStyle/>
            <a:p>
              <a:endParaRPr lang="ru-RU"/>
            </a:p>
          </p:txBody>
        </p:sp>
        <p:sp>
          <p:nvSpPr>
            <p:cNvPr id="3211" name="Line 139"/>
            <p:cNvSpPr>
              <a:spLocks noChangeShapeType="1"/>
            </p:cNvSpPr>
            <p:nvPr userDrawn="1"/>
          </p:nvSpPr>
          <p:spPr bwMode="gray">
            <a:xfrm>
              <a:off x="1472" y="448"/>
              <a:ext cx="1065" cy="3872"/>
            </a:xfrm>
            <a:prstGeom prst="line">
              <a:avLst/>
            </a:prstGeom>
            <a:noFill/>
            <a:ln w="3175">
              <a:solidFill>
                <a:srgbClr val="FFFFFF"/>
              </a:solidFill>
              <a:round/>
              <a:headEnd type="none" w="sm" len="sm"/>
              <a:tailEnd type="none" w="sm" len="sm"/>
            </a:ln>
            <a:effectLst/>
          </p:spPr>
          <p:txBody>
            <a:bodyPr wrap="none" anchor="ctr"/>
            <a:lstStyle/>
            <a:p>
              <a:endParaRPr lang="ru-RU"/>
            </a:p>
          </p:txBody>
        </p:sp>
        <p:sp>
          <p:nvSpPr>
            <p:cNvPr id="3212" name="Line 140"/>
            <p:cNvSpPr>
              <a:spLocks noChangeShapeType="1"/>
            </p:cNvSpPr>
            <p:nvPr userDrawn="1"/>
          </p:nvSpPr>
          <p:spPr bwMode="gray">
            <a:xfrm>
              <a:off x="1472" y="448"/>
              <a:ext cx="514" cy="3872"/>
            </a:xfrm>
            <a:prstGeom prst="line">
              <a:avLst/>
            </a:prstGeom>
            <a:noFill/>
            <a:ln w="3175">
              <a:solidFill>
                <a:srgbClr val="FFFFFF"/>
              </a:solidFill>
              <a:round/>
              <a:headEnd type="none" w="sm" len="sm"/>
              <a:tailEnd type="none" w="sm" len="sm"/>
            </a:ln>
            <a:effectLst/>
          </p:spPr>
          <p:txBody>
            <a:bodyPr wrap="none" anchor="ctr"/>
            <a:lstStyle/>
            <a:p>
              <a:endParaRPr lang="ru-RU"/>
            </a:p>
          </p:txBody>
        </p:sp>
        <p:sp>
          <p:nvSpPr>
            <p:cNvPr id="3213" name="Line 141"/>
            <p:cNvSpPr>
              <a:spLocks noChangeShapeType="1"/>
            </p:cNvSpPr>
            <p:nvPr userDrawn="1"/>
          </p:nvSpPr>
          <p:spPr bwMode="gray">
            <a:xfrm>
              <a:off x="1472" y="448"/>
              <a:ext cx="0" cy="3872"/>
            </a:xfrm>
            <a:prstGeom prst="line">
              <a:avLst/>
            </a:prstGeom>
            <a:noFill/>
            <a:ln w="3175">
              <a:solidFill>
                <a:srgbClr val="FFFFFF"/>
              </a:solidFill>
              <a:round/>
              <a:headEnd type="none" w="sm" len="sm"/>
              <a:tailEnd type="none" w="sm" len="sm"/>
            </a:ln>
            <a:effectLst/>
          </p:spPr>
          <p:txBody>
            <a:bodyPr wrap="none" anchor="ctr"/>
            <a:lstStyle/>
            <a:p>
              <a:endParaRPr lang="ru-RU"/>
            </a:p>
          </p:txBody>
        </p:sp>
        <p:sp>
          <p:nvSpPr>
            <p:cNvPr id="3214" name="Line 142"/>
            <p:cNvSpPr>
              <a:spLocks noChangeShapeType="1"/>
            </p:cNvSpPr>
            <p:nvPr userDrawn="1"/>
          </p:nvSpPr>
          <p:spPr bwMode="gray">
            <a:xfrm>
              <a:off x="1472" y="448"/>
              <a:ext cx="4288" cy="2549"/>
            </a:xfrm>
            <a:prstGeom prst="line">
              <a:avLst/>
            </a:prstGeom>
            <a:noFill/>
            <a:ln w="3175">
              <a:solidFill>
                <a:srgbClr val="FFFFFF"/>
              </a:solidFill>
              <a:round/>
              <a:headEnd type="none" w="sm" len="sm"/>
              <a:tailEnd type="none" w="sm" len="sm"/>
            </a:ln>
            <a:effectLst/>
          </p:spPr>
          <p:txBody>
            <a:bodyPr wrap="none" anchor="ctr"/>
            <a:lstStyle/>
            <a:p>
              <a:endParaRPr lang="ru-RU"/>
            </a:p>
          </p:txBody>
        </p:sp>
        <p:sp>
          <p:nvSpPr>
            <p:cNvPr id="3215" name="Line 143"/>
            <p:cNvSpPr>
              <a:spLocks noChangeShapeType="1"/>
            </p:cNvSpPr>
            <p:nvPr userDrawn="1"/>
          </p:nvSpPr>
          <p:spPr bwMode="gray">
            <a:xfrm>
              <a:off x="1472" y="448"/>
              <a:ext cx="4288" cy="2195"/>
            </a:xfrm>
            <a:prstGeom prst="line">
              <a:avLst/>
            </a:prstGeom>
            <a:noFill/>
            <a:ln w="3175">
              <a:solidFill>
                <a:srgbClr val="FFFFFF"/>
              </a:solidFill>
              <a:round/>
              <a:headEnd type="none" w="sm" len="sm"/>
              <a:tailEnd type="none" w="sm" len="sm"/>
            </a:ln>
            <a:effectLst/>
          </p:spPr>
          <p:txBody>
            <a:bodyPr wrap="none" anchor="ctr"/>
            <a:lstStyle/>
            <a:p>
              <a:endParaRPr lang="ru-RU"/>
            </a:p>
          </p:txBody>
        </p:sp>
        <p:sp>
          <p:nvSpPr>
            <p:cNvPr id="3216" name="Line 144"/>
            <p:cNvSpPr>
              <a:spLocks noChangeShapeType="1"/>
            </p:cNvSpPr>
            <p:nvPr userDrawn="1"/>
          </p:nvSpPr>
          <p:spPr bwMode="gray">
            <a:xfrm>
              <a:off x="1472" y="448"/>
              <a:ext cx="4288" cy="1891"/>
            </a:xfrm>
            <a:prstGeom prst="line">
              <a:avLst/>
            </a:prstGeom>
            <a:noFill/>
            <a:ln w="3175">
              <a:solidFill>
                <a:srgbClr val="FFFFFF"/>
              </a:solidFill>
              <a:round/>
              <a:headEnd type="none" w="sm" len="sm"/>
              <a:tailEnd type="none" w="sm" len="sm"/>
            </a:ln>
            <a:effectLst/>
          </p:spPr>
          <p:txBody>
            <a:bodyPr wrap="none" anchor="ctr"/>
            <a:lstStyle/>
            <a:p>
              <a:endParaRPr lang="ru-RU"/>
            </a:p>
          </p:txBody>
        </p:sp>
        <p:sp>
          <p:nvSpPr>
            <p:cNvPr id="3217" name="Line 145"/>
            <p:cNvSpPr>
              <a:spLocks noChangeShapeType="1"/>
            </p:cNvSpPr>
            <p:nvPr userDrawn="1"/>
          </p:nvSpPr>
          <p:spPr bwMode="gray">
            <a:xfrm>
              <a:off x="1472" y="448"/>
              <a:ext cx="4288" cy="1584"/>
            </a:xfrm>
            <a:prstGeom prst="line">
              <a:avLst/>
            </a:prstGeom>
            <a:noFill/>
            <a:ln w="3175">
              <a:solidFill>
                <a:srgbClr val="FFFFFF"/>
              </a:solidFill>
              <a:round/>
              <a:headEnd type="none" w="sm" len="sm"/>
              <a:tailEnd type="none" w="sm" len="sm"/>
            </a:ln>
            <a:effectLst/>
          </p:spPr>
          <p:txBody>
            <a:bodyPr wrap="none" anchor="ctr"/>
            <a:lstStyle/>
            <a:p>
              <a:endParaRPr lang="ru-RU"/>
            </a:p>
          </p:txBody>
        </p:sp>
        <p:sp>
          <p:nvSpPr>
            <p:cNvPr id="3218" name="Line 146"/>
            <p:cNvSpPr>
              <a:spLocks noChangeShapeType="1"/>
            </p:cNvSpPr>
            <p:nvPr userDrawn="1"/>
          </p:nvSpPr>
          <p:spPr bwMode="gray">
            <a:xfrm>
              <a:off x="1515" y="462"/>
              <a:ext cx="4245" cy="1307"/>
            </a:xfrm>
            <a:prstGeom prst="line">
              <a:avLst/>
            </a:prstGeom>
            <a:noFill/>
            <a:ln w="3175">
              <a:solidFill>
                <a:srgbClr val="FFFFFF"/>
              </a:solidFill>
              <a:round/>
              <a:headEnd type="none" w="sm" len="sm"/>
              <a:tailEnd type="none" w="sm" len="sm"/>
            </a:ln>
            <a:effectLst/>
          </p:spPr>
          <p:txBody>
            <a:bodyPr wrap="none" anchor="ctr"/>
            <a:lstStyle/>
            <a:p>
              <a:endParaRPr lang="ru-RU"/>
            </a:p>
          </p:txBody>
        </p:sp>
        <p:sp>
          <p:nvSpPr>
            <p:cNvPr id="3219" name="Line 147"/>
            <p:cNvSpPr>
              <a:spLocks noChangeShapeType="1"/>
            </p:cNvSpPr>
            <p:nvPr userDrawn="1"/>
          </p:nvSpPr>
          <p:spPr bwMode="gray">
            <a:xfrm>
              <a:off x="1472" y="448"/>
              <a:ext cx="4288" cy="1057"/>
            </a:xfrm>
            <a:prstGeom prst="line">
              <a:avLst/>
            </a:prstGeom>
            <a:noFill/>
            <a:ln w="3175">
              <a:solidFill>
                <a:srgbClr val="FFFFFF"/>
              </a:solidFill>
              <a:round/>
              <a:headEnd type="none" w="sm" len="sm"/>
              <a:tailEnd type="none" w="sm" len="sm"/>
            </a:ln>
            <a:effectLst/>
          </p:spPr>
          <p:txBody>
            <a:bodyPr wrap="none" anchor="ctr"/>
            <a:lstStyle/>
            <a:p>
              <a:endParaRPr lang="ru-RU"/>
            </a:p>
          </p:txBody>
        </p:sp>
        <p:sp>
          <p:nvSpPr>
            <p:cNvPr id="3220" name="Line 148"/>
            <p:cNvSpPr>
              <a:spLocks noChangeShapeType="1"/>
            </p:cNvSpPr>
            <p:nvPr userDrawn="1"/>
          </p:nvSpPr>
          <p:spPr bwMode="gray">
            <a:xfrm>
              <a:off x="1472" y="448"/>
              <a:ext cx="4288" cy="833"/>
            </a:xfrm>
            <a:prstGeom prst="line">
              <a:avLst/>
            </a:prstGeom>
            <a:noFill/>
            <a:ln w="3175">
              <a:solidFill>
                <a:srgbClr val="FFFFFF"/>
              </a:solidFill>
              <a:round/>
              <a:headEnd type="none" w="sm" len="sm"/>
              <a:tailEnd type="none" w="sm" len="sm"/>
            </a:ln>
            <a:effectLst/>
          </p:spPr>
          <p:txBody>
            <a:bodyPr wrap="none" anchor="ctr"/>
            <a:lstStyle/>
            <a:p>
              <a:endParaRPr lang="ru-RU"/>
            </a:p>
          </p:txBody>
        </p:sp>
        <p:sp>
          <p:nvSpPr>
            <p:cNvPr id="3221" name="Line 149"/>
            <p:cNvSpPr>
              <a:spLocks noChangeShapeType="1"/>
            </p:cNvSpPr>
            <p:nvPr userDrawn="1"/>
          </p:nvSpPr>
          <p:spPr bwMode="gray">
            <a:xfrm>
              <a:off x="1472" y="448"/>
              <a:ext cx="4288" cy="613"/>
            </a:xfrm>
            <a:prstGeom prst="line">
              <a:avLst/>
            </a:prstGeom>
            <a:noFill/>
            <a:ln w="3175">
              <a:solidFill>
                <a:srgbClr val="FFFFFF"/>
              </a:solidFill>
              <a:round/>
              <a:headEnd type="none" w="sm" len="sm"/>
              <a:tailEnd type="none" w="sm" len="sm"/>
            </a:ln>
            <a:effectLst/>
          </p:spPr>
          <p:txBody>
            <a:bodyPr wrap="none" anchor="ctr"/>
            <a:lstStyle/>
            <a:p>
              <a:endParaRPr lang="ru-RU"/>
            </a:p>
          </p:txBody>
        </p:sp>
        <p:sp>
          <p:nvSpPr>
            <p:cNvPr id="3222" name="Line 150"/>
            <p:cNvSpPr>
              <a:spLocks noChangeShapeType="1"/>
            </p:cNvSpPr>
            <p:nvPr userDrawn="1"/>
          </p:nvSpPr>
          <p:spPr bwMode="gray">
            <a:xfrm>
              <a:off x="1472" y="448"/>
              <a:ext cx="4288" cy="438"/>
            </a:xfrm>
            <a:prstGeom prst="line">
              <a:avLst/>
            </a:prstGeom>
            <a:noFill/>
            <a:ln w="3175">
              <a:solidFill>
                <a:srgbClr val="FFFFFF"/>
              </a:solidFill>
              <a:round/>
              <a:headEnd type="none" w="sm" len="sm"/>
              <a:tailEnd type="none" w="sm" len="sm"/>
            </a:ln>
            <a:effectLst/>
          </p:spPr>
          <p:txBody>
            <a:bodyPr wrap="none" anchor="ctr"/>
            <a:lstStyle/>
            <a:p>
              <a:endParaRPr lang="ru-RU"/>
            </a:p>
          </p:txBody>
        </p:sp>
        <p:sp>
          <p:nvSpPr>
            <p:cNvPr id="3223" name="Line 151"/>
            <p:cNvSpPr>
              <a:spLocks noChangeShapeType="1"/>
            </p:cNvSpPr>
            <p:nvPr userDrawn="1"/>
          </p:nvSpPr>
          <p:spPr bwMode="gray">
            <a:xfrm>
              <a:off x="1472" y="448"/>
              <a:ext cx="4288" cy="259"/>
            </a:xfrm>
            <a:prstGeom prst="line">
              <a:avLst/>
            </a:prstGeom>
            <a:noFill/>
            <a:ln w="3175">
              <a:solidFill>
                <a:srgbClr val="FFFFFF"/>
              </a:solidFill>
              <a:round/>
              <a:headEnd type="none" w="sm" len="sm"/>
              <a:tailEnd type="none" w="sm" len="sm"/>
            </a:ln>
            <a:effectLst/>
          </p:spPr>
          <p:txBody>
            <a:bodyPr wrap="none" anchor="ctr"/>
            <a:lstStyle/>
            <a:p>
              <a:endParaRPr lang="ru-RU"/>
            </a:p>
          </p:txBody>
        </p:sp>
        <p:sp>
          <p:nvSpPr>
            <p:cNvPr id="3224" name="Line 152"/>
            <p:cNvSpPr>
              <a:spLocks noChangeShapeType="1"/>
            </p:cNvSpPr>
            <p:nvPr userDrawn="1"/>
          </p:nvSpPr>
          <p:spPr bwMode="gray">
            <a:xfrm>
              <a:off x="1472" y="448"/>
              <a:ext cx="4288" cy="130"/>
            </a:xfrm>
            <a:prstGeom prst="line">
              <a:avLst/>
            </a:prstGeom>
            <a:noFill/>
            <a:ln w="3175">
              <a:solidFill>
                <a:srgbClr val="FFFFFF"/>
              </a:solidFill>
              <a:round/>
              <a:headEnd type="none" w="sm" len="sm"/>
              <a:tailEnd type="none" w="sm" len="sm"/>
            </a:ln>
            <a:effectLst/>
          </p:spPr>
          <p:txBody>
            <a:bodyPr wrap="none" anchor="ctr"/>
            <a:lstStyle/>
            <a:p>
              <a:endParaRPr lang="ru-RU"/>
            </a:p>
          </p:txBody>
        </p:sp>
        <p:sp>
          <p:nvSpPr>
            <p:cNvPr id="3225" name="Line 153"/>
            <p:cNvSpPr>
              <a:spLocks noChangeShapeType="1"/>
            </p:cNvSpPr>
            <p:nvPr userDrawn="1"/>
          </p:nvSpPr>
          <p:spPr bwMode="gray">
            <a:xfrm flipH="1">
              <a:off x="0" y="449"/>
              <a:ext cx="1474" cy="0"/>
            </a:xfrm>
            <a:prstGeom prst="line">
              <a:avLst/>
            </a:prstGeom>
            <a:noFill/>
            <a:ln w="3175">
              <a:solidFill>
                <a:srgbClr val="FFFFFF"/>
              </a:solidFill>
              <a:round/>
              <a:headEnd type="none" w="sm" len="sm"/>
              <a:tailEnd type="none" w="sm" len="sm"/>
            </a:ln>
            <a:effectLst/>
          </p:spPr>
          <p:txBody>
            <a:bodyPr wrap="none" anchor="ctr"/>
            <a:lstStyle/>
            <a:p>
              <a:endParaRPr lang="ru-RU"/>
            </a:p>
          </p:txBody>
        </p:sp>
        <p:sp>
          <p:nvSpPr>
            <p:cNvPr id="3226" name="Line 154"/>
            <p:cNvSpPr>
              <a:spLocks noChangeShapeType="1"/>
            </p:cNvSpPr>
            <p:nvPr userDrawn="1"/>
          </p:nvSpPr>
          <p:spPr bwMode="gray">
            <a:xfrm flipH="1">
              <a:off x="0" y="436"/>
              <a:ext cx="1474" cy="2514"/>
            </a:xfrm>
            <a:prstGeom prst="line">
              <a:avLst/>
            </a:prstGeom>
            <a:noFill/>
            <a:ln w="3175">
              <a:solidFill>
                <a:srgbClr val="FFFFFF"/>
              </a:solidFill>
              <a:round/>
              <a:headEnd type="none" w="sm" len="sm"/>
              <a:tailEnd type="none" w="sm" len="sm"/>
            </a:ln>
            <a:effectLst/>
          </p:spPr>
          <p:txBody>
            <a:bodyPr wrap="none" anchor="ctr"/>
            <a:lstStyle/>
            <a:p>
              <a:endParaRPr lang="ru-RU"/>
            </a:p>
          </p:txBody>
        </p:sp>
        <p:sp>
          <p:nvSpPr>
            <p:cNvPr id="3227" name="Line 155"/>
            <p:cNvSpPr>
              <a:spLocks noChangeShapeType="1"/>
            </p:cNvSpPr>
            <p:nvPr userDrawn="1"/>
          </p:nvSpPr>
          <p:spPr bwMode="gray">
            <a:xfrm flipH="1">
              <a:off x="0" y="462"/>
              <a:ext cx="1461" cy="3461"/>
            </a:xfrm>
            <a:prstGeom prst="line">
              <a:avLst/>
            </a:prstGeom>
            <a:noFill/>
            <a:ln w="3175">
              <a:solidFill>
                <a:srgbClr val="FFFFFF"/>
              </a:solidFill>
              <a:round/>
              <a:headEnd type="none" w="sm" len="sm"/>
              <a:tailEnd type="none" w="sm" len="sm"/>
            </a:ln>
            <a:effectLst/>
          </p:spPr>
          <p:txBody>
            <a:bodyPr wrap="none" anchor="ctr"/>
            <a:lstStyle/>
            <a:p>
              <a:endParaRPr lang="ru-RU"/>
            </a:p>
          </p:txBody>
        </p:sp>
        <p:sp>
          <p:nvSpPr>
            <p:cNvPr id="3228" name="Line 156"/>
            <p:cNvSpPr>
              <a:spLocks noChangeShapeType="1"/>
            </p:cNvSpPr>
            <p:nvPr userDrawn="1"/>
          </p:nvSpPr>
          <p:spPr bwMode="gray">
            <a:xfrm flipH="1">
              <a:off x="249" y="463"/>
              <a:ext cx="1215" cy="3857"/>
            </a:xfrm>
            <a:prstGeom prst="line">
              <a:avLst/>
            </a:prstGeom>
            <a:noFill/>
            <a:ln w="3175">
              <a:solidFill>
                <a:srgbClr val="FFFFFF"/>
              </a:solidFill>
              <a:round/>
              <a:headEnd type="none" w="sm" len="sm"/>
              <a:tailEnd type="none" w="sm" len="sm"/>
            </a:ln>
            <a:effectLst/>
          </p:spPr>
          <p:txBody>
            <a:bodyPr wrap="none" anchor="ctr"/>
            <a:lstStyle/>
            <a:p>
              <a:endParaRPr lang="ru-RU"/>
            </a:p>
          </p:txBody>
        </p:sp>
        <p:sp>
          <p:nvSpPr>
            <p:cNvPr id="3229" name="Line 157"/>
            <p:cNvSpPr>
              <a:spLocks noChangeShapeType="1"/>
            </p:cNvSpPr>
            <p:nvPr userDrawn="1"/>
          </p:nvSpPr>
          <p:spPr bwMode="gray">
            <a:xfrm flipH="1">
              <a:off x="657" y="472"/>
              <a:ext cx="808" cy="3848"/>
            </a:xfrm>
            <a:prstGeom prst="line">
              <a:avLst/>
            </a:prstGeom>
            <a:noFill/>
            <a:ln w="3175">
              <a:solidFill>
                <a:srgbClr val="FFFFFF"/>
              </a:solidFill>
              <a:round/>
              <a:headEnd type="none" w="sm" len="sm"/>
              <a:tailEnd type="none" w="sm" len="sm"/>
            </a:ln>
            <a:effectLst/>
          </p:spPr>
          <p:txBody>
            <a:bodyPr wrap="none" anchor="ctr"/>
            <a:lstStyle/>
            <a:p>
              <a:endParaRPr lang="ru-RU"/>
            </a:p>
          </p:txBody>
        </p:sp>
        <p:sp>
          <p:nvSpPr>
            <p:cNvPr id="3230" name="Line 158"/>
            <p:cNvSpPr>
              <a:spLocks noChangeShapeType="1"/>
            </p:cNvSpPr>
            <p:nvPr userDrawn="1"/>
          </p:nvSpPr>
          <p:spPr bwMode="gray">
            <a:xfrm flipH="1">
              <a:off x="1066" y="463"/>
              <a:ext cx="404" cy="3857"/>
            </a:xfrm>
            <a:prstGeom prst="line">
              <a:avLst/>
            </a:prstGeom>
            <a:noFill/>
            <a:ln w="3175">
              <a:solidFill>
                <a:srgbClr val="FFFFFF"/>
              </a:solidFill>
              <a:round/>
              <a:headEnd type="none" w="sm" len="sm"/>
              <a:tailEnd type="none" w="sm" len="sm"/>
            </a:ln>
            <a:effectLst/>
          </p:spPr>
          <p:txBody>
            <a:bodyPr wrap="none" anchor="ctr"/>
            <a:lstStyle/>
            <a:p>
              <a:endParaRPr lang="ru-RU"/>
            </a:p>
          </p:txBody>
        </p:sp>
        <p:sp>
          <p:nvSpPr>
            <p:cNvPr id="3231" name="Line 159"/>
            <p:cNvSpPr>
              <a:spLocks noChangeShapeType="1"/>
            </p:cNvSpPr>
            <p:nvPr userDrawn="1"/>
          </p:nvSpPr>
          <p:spPr bwMode="gray">
            <a:xfrm flipH="1">
              <a:off x="0" y="436"/>
              <a:ext cx="1474" cy="1875"/>
            </a:xfrm>
            <a:prstGeom prst="line">
              <a:avLst/>
            </a:prstGeom>
            <a:noFill/>
            <a:ln w="3175">
              <a:solidFill>
                <a:srgbClr val="FFFFFF"/>
              </a:solidFill>
              <a:round/>
              <a:headEnd type="none" w="sm" len="sm"/>
              <a:tailEnd type="none" w="sm" len="sm"/>
            </a:ln>
            <a:effectLst/>
          </p:spPr>
          <p:txBody>
            <a:bodyPr wrap="none" anchor="ctr"/>
            <a:lstStyle/>
            <a:p>
              <a:endParaRPr lang="ru-RU"/>
            </a:p>
          </p:txBody>
        </p:sp>
        <p:sp>
          <p:nvSpPr>
            <p:cNvPr id="3232" name="Line 160"/>
            <p:cNvSpPr>
              <a:spLocks noChangeShapeType="1"/>
            </p:cNvSpPr>
            <p:nvPr userDrawn="1"/>
          </p:nvSpPr>
          <p:spPr bwMode="gray">
            <a:xfrm flipH="1">
              <a:off x="0" y="466"/>
              <a:ext cx="1447" cy="1327"/>
            </a:xfrm>
            <a:prstGeom prst="line">
              <a:avLst/>
            </a:prstGeom>
            <a:noFill/>
            <a:ln w="3175">
              <a:solidFill>
                <a:srgbClr val="FFFFFF"/>
              </a:solidFill>
              <a:round/>
              <a:headEnd type="none" w="sm" len="sm"/>
              <a:tailEnd type="none" w="sm" len="sm"/>
            </a:ln>
            <a:effectLst/>
          </p:spPr>
          <p:txBody>
            <a:bodyPr wrap="none" anchor="ctr"/>
            <a:lstStyle/>
            <a:p>
              <a:endParaRPr lang="ru-RU"/>
            </a:p>
          </p:txBody>
        </p:sp>
        <p:sp>
          <p:nvSpPr>
            <p:cNvPr id="3233" name="Line 161"/>
            <p:cNvSpPr>
              <a:spLocks noChangeShapeType="1"/>
            </p:cNvSpPr>
            <p:nvPr userDrawn="1"/>
          </p:nvSpPr>
          <p:spPr bwMode="gray">
            <a:xfrm flipH="1">
              <a:off x="0" y="449"/>
              <a:ext cx="1474" cy="896"/>
            </a:xfrm>
            <a:prstGeom prst="line">
              <a:avLst/>
            </a:prstGeom>
            <a:noFill/>
            <a:ln w="3175">
              <a:solidFill>
                <a:srgbClr val="FFFFFF"/>
              </a:solidFill>
              <a:round/>
              <a:headEnd type="none" w="sm" len="sm"/>
              <a:tailEnd type="none" w="sm" len="sm"/>
            </a:ln>
            <a:effectLst/>
          </p:spPr>
          <p:txBody>
            <a:bodyPr wrap="none" anchor="ctr"/>
            <a:lstStyle/>
            <a:p>
              <a:endParaRPr lang="ru-RU"/>
            </a:p>
          </p:txBody>
        </p:sp>
        <p:sp>
          <p:nvSpPr>
            <p:cNvPr id="3234" name="Line 162"/>
            <p:cNvSpPr>
              <a:spLocks noChangeShapeType="1"/>
            </p:cNvSpPr>
            <p:nvPr userDrawn="1"/>
          </p:nvSpPr>
          <p:spPr bwMode="gray">
            <a:xfrm flipH="1">
              <a:off x="0" y="471"/>
              <a:ext cx="1435" cy="500"/>
            </a:xfrm>
            <a:prstGeom prst="line">
              <a:avLst/>
            </a:prstGeom>
            <a:noFill/>
            <a:ln w="3175">
              <a:solidFill>
                <a:srgbClr val="FFFFFF"/>
              </a:solidFill>
              <a:round/>
              <a:headEnd type="none" w="sm" len="sm"/>
              <a:tailEnd type="none" w="sm" len="sm"/>
            </a:ln>
            <a:effectLst/>
          </p:spPr>
          <p:txBody>
            <a:bodyPr wrap="none" anchor="ctr"/>
            <a:lstStyle/>
            <a:p>
              <a:endParaRPr lang="ru-RU"/>
            </a:p>
          </p:txBody>
        </p:sp>
        <p:sp>
          <p:nvSpPr>
            <p:cNvPr id="3235" name="Line 163"/>
            <p:cNvSpPr>
              <a:spLocks noChangeShapeType="1"/>
            </p:cNvSpPr>
            <p:nvPr userDrawn="1"/>
          </p:nvSpPr>
          <p:spPr bwMode="gray">
            <a:xfrm flipH="1">
              <a:off x="0" y="463"/>
              <a:ext cx="1464" cy="206"/>
            </a:xfrm>
            <a:prstGeom prst="line">
              <a:avLst/>
            </a:prstGeom>
            <a:noFill/>
            <a:ln w="3175">
              <a:solidFill>
                <a:srgbClr val="FFFFFF"/>
              </a:solidFill>
              <a:round/>
              <a:headEnd type="none" w="sm" len="sm"/>
              <a:tailEnd type="none" w="sm" len="sm"/>
            </a:ln>
            <a:effectLst/>
          </p:spPr>
          <p:txBody>
            <a:bodyPr wrap="none" anchor="ctr"/>
            <a:lstStyle/>
            <a:p>
              <a:endParaRPr lang="ru-RU"/>
            </a:p>
          </p:txBody>
        </p:sp>
        <p:sp>
          <p:nvSpPr>
            <p:cNvPr id="3236" name="Line 164"/>
            <p:cNvSpPr>
              <a:spLocks noChangeShapeType="1"/>
            </p:cNvSpPr>
            <p:nvPr userDrawn="1"/>
          </p:nvSpPr>
          <p:spPr bwMode="gray">
            <a:xfrm flipH="1">
              <a:off x="0" y="436"/>
              <a:ext cx="1474" cy="124"/>
            </a:xfrm>
            <a:prstGeom prst="line">
              <a:avLst/>
            </a:prstGeom>
            <a:noFill/>
            <a:ln w="3175">
              <a:solidFill>
                <a:srgbClr val="FFFFFF"/>
              </a:solidFill>
              <a:round/>
              <a:headEnd type="none" w="sm" len="sm"/>
              <a:tailEnd type="none" w="sm" len="sm"/>
            </a:ln>
            <a:effectLst/>
          </p:spPr>
          <p:txBody>
            <a:bodyPr wrap="none" anchor="ctr"/>
            <a:lstStyle/>
            <a:p>
              <a:endParaRPr lang="ru-RU"/>
            </a:p>
          </p:txBody>
        </p:sp>
        <p:grpSp>
          <p:nvGrpSpPr>
            <p:cNvPr id="3" name="Group 165"/>
            <p:cNvGrpSpPr>
              <a:grpSpLocks/>
            </p:cNvGrpSpPr>
            <p:nvPr userDrawn="1"/>
          </p:nvGrpSpPr>
          <p:grpSpPr bwMode="auto">
            <a:xfrm>
              <a:off x="0" y="2063"/>
              <a:ext cx="5760" cy="1220"/>
              <a:chOff x="235" y="2750"/>
              <a:chExt cx="5241" cy="699"/>
            </a:xfrm>
          </p:grpSpPr>
          <p:sp>
            <p:nvSpPr>
              <p:cNvPr id="3238" name="Line 166"/>
              <p:cNvSpPr>
                <a:spLocks noChangeShapeType="1"/>
              </p:cNvSpPr>
              <p:nvPr/>
            </p:nvSpPr>
            <p:spPr bwMode="gray">
              <a:xfrm>
                <a:off x="235" y="3449"/>
                <a:ext cx="5241" cy="0"/>
              </a:xfrm>
              <a:prstGeom prst="line">
                <a:avLst/>
              </a:prstGeom>
              <a:noFill/>
              <a:ln w="3175">
                <a:solidFill>
                  <a:srgbClr val="FFFFFF"/>
                </a:solidFill>
                <a:round/>
                <a:headEnd type="none" w="sm" len="sm"/>
                <a:tailEnd type="none" w="sm" len="sm"/>
              </a:ln>
              <a:effectLst/>
            </p:spPr>
            <p:txBody>
              <a:bodyPr wrap="none" anchor="ctr"/>
              <a:lstStyle/>
              <a:p>
                <a:endParaRPr lang="ru-RU"/>
              </a:p>
            </p:txBody>
          </p:sp>
          <p:sp>
            <p:nvSpPr>
              <p:cNvPr id="3239" name="Line 167"/>
              <p:cNvSpPr>
                <a:spLocks noChangeShapeType="1"/>
              </p:cNvSpPr>
              <p:nvPr/>
            </p:nvSpPr>
            <p:spPr bwMode="gray">
              <a:xfrm>
                <a:off x="235" y="3191"/>
                <a:ext cx="5241" cy="0"/>
              </a:xfrm>
              <a:prstGeom prst="line">
                <a:avLst/>
              </a:prstGeom>
              <a:noFill/>
              <a:ln w="3175">
                <a:solidFill>
                  <a:srgbClr val="FFFFFF"/>
                </a:solidFill>
                <a:round/>
                <a:headEnd type="none" w="sm" len="sm"/>
                <a:tailEnd type="none" w="sm" len="sm"/>
              </a:ln>
              <a:effectLst/>
            </p:spPr>
            <p:txBody>
              <a:bodyPr wrap="none" anchor="ctr"/>
              <a:lstStyle/>
              <a:p>
                <a:endParaRPr lang="ru-RU"/>
              </a:p>
            </p:txBody>
          </p:sp>
          <p:sp>
            <p:nvSpPr>
              <p:cNvPr id="3240" name="Line 168"/>
              <p:cNvSpPr>
                <a:spLocks noChangeShapeType="1"/>
              </p:cNvSpPr>
              <p:nvPr/>
            </p:nvSpPr>
            <p:spPr bwMode="gray">
              <a:xfrm>
                <a:off x="235" y="2958"/>
                <a:ext cx="5239" cy="0"/>
              </a:xfrm>
              <a:prstGeom prst="line">
                <a:avLst/>
              </a:prstGeom>
              <a:noFill/>
              <a:ln w="3175">
                <a:solidFill>
                  <a:srgbClr val="FFFFFF"/>
                </a:solidFill>
                <a:round/>
                <a:headEnd type="none" w="sm" len="sm"/>
                <a:tailEnd type="none" w="sm" len="sm"/>
              </a:ln>
              <a:effectLst/>
            </p:spPr>
            <p:txBody>
              <a:bodyPr wrap="none" anchor="ctr"/>
              <a:lstStyle/>
              <a:p>
                <a:endParaRPr lang="ru-RU"/>
              </a:p>
            </p:txBody>
          </p:sp>
          <p:sp>
            <p:nvSpPr>
              <p:cNvPr id="3241" name="Line 169"/>
              <p:cNvSpPr>
                <a:spLocks noChangeShapeType="1"/>
              </p:cNvSpPr>
              <p:nvPr/>
            </p:nvSpPr>
            <p:spPr bwMode="gray">
              <a:xfrm>
                <a:off x="235" y="2750"/>
                <a:ext cx="5239" cy="0"/>
              </a:xfrm>
              <a:prstGeom prst="line">
                <a:avLst/>
              </a:prstGeom>
              <a:noFill/>
              <a:ln w="3175">
                <a:solidFill>
                  <a:srgbClr val="FFFFFF"/>
                </a:solidFill>
                <a:round/>
                <a:headEnd type="none" w="sm" len="sm"/>
                <a:tailEnd type="none" w="sm" len="sm"/>
              </a:ln>
              <a:effectLst/>
            </p:spPr>
            <p:txBody>
              <a:bodyPr wrap="none" anchor="ctr"/>
              <a:lstStyle/>
              <a:p>
                <a:endParaRPr lang="ru-RU"/>
              </a:p>
            </p:txBody>
          </p:sp>
        </p:grpSp>
        <p:sp>
          <p:nvSpPr>
            <p:cNvPr id="3242" name="Line 170"/>
            <p:cNvSpPr>
              <a:spLocks noChangeShapeType="1"/>
            </p:cNvSpPr>
            <p:nvPr userDrawn="1"/>
          </p:nvSpPr>
          <p:spPr bwMode="gray">
            <a:xfrm>
              <a:off x="0" y="1753"/>
              <a:ext cx="5760" cy="0"/>
            </a:xfrm>
            <a:prstGeom prst="line">
              <a:avLst/>
            </a:prstGeom>
            <a:noFill/>
            <a:ln w="3175">
              <a:solidFill>
                <a:srgbClr val="FFFFFF"/>
              </a:solidFill>
              <a:round/>
              <a:headEnd type="none" w="sm" len="sm"/>
              <a:tailEnd type="none" w="sm" len="sm"/>
            </a:ln>
            <a:effectLst/>
          </p:spPr>
          <p:txBody>
            <a:bodyPr wrap="none" anchor="ctr"/>
            <a:lstStyle/>
            <a:p>
              <a:endParaRPr lang="ru-RU"/>
            </a:p>
          </p:txBody>
        </p:sp>
        <p:sp>
          <p:nvSpPr>
            <p:cNvPr id="3243" name="Line 171"/>
            <p:cNvSpPr>
              <a:spLocks noChangeShapeType="1"/>
            </p:cNvSpPr>
            <p:nvPr userDrawn="1"/>
          </p:nvSpPr>
          <p:spPr bwMode="gray">
            <a:xfrm flipV="1">
              <a:off x="0" y="1455"/>
              <a:ext cx="5760" cy="1"/>
            </a:xfrm>
            <a:prstGeom prst="line">
              <a:avLst/>
            </a:prstGeom>
            <a:noFill/>
            <a:ln w="3175">
              <a:solidFill>
                <a:srgbClr val="FFFFFF"/>
              </a:solidFill>
              <a:round/>
              <a:headEnd type="none" w="sm" len="sm"/>
              <a:tailEnd type="none" w="sm" len="sm"/>
            </a:ln>
            <a:effectLst/>
          </p:spPr>
          <p:txBody>
            <a:bodyPr wrap="none" anchor="ctr"/>
            <a:lstStyle/>
            <a:p>
              <a:endParaRPr lang="ru-RU"/>
            </a:p>
          </p:txBody>
        </p:sp>
        <p:sp>
          <p:nvSpPr>
            <p:cNvPr id="3244" name="Line 172"/>
            <p:cNvSpPr>
              <a:spLocks noChangeShapeType="1"/>
            </p:cNvSpPr>
            <p:nvPr userDrawn="1"/>
          </p:nvSpPr>
          <p:spPr bwMode="gray">
            <a:xfrm>
              <a:off x="0" y="1182"/>
              <a:ext cx="5760" cy="9"/>
            </a:xfrm>
            <a:prstGeom prst="line">
              <a:avLst/>
            </a:prstGeom>
            <a:noFill/>
            <a:ln w="3175">
              <a:solidFill>
                <a:srgbClr val="FFFFFF"/>
              </a:solidFill>
              <a:round/>
              <a:headEnd type="none" w="sm" len="sm"/>
              <a:tailEnd type="none" w="sm" len="sm"/>
            </a:ln>
            <a:effectLst/>
          </p:spPr>
          <p:txBody>
            <a:bodyPr wrap="none" anchor="ctr"/>
            <a:lstStyle/>
            <a:p>
              <a:endParaRPr lang="ru-RU"/>
            </a:p>
          </p:txBody>
        </p:sp>
        <p:sp>
          <p:nvSpPr>
            <p:cNvPr id="3245" name="Line 173"/>
            <p:cNvSpPr>
              <a:spLocks noChangeShapeType="1"/>
            </p:cNvSpPr>
            <p:nvPr userDrawn="1"/>
          </p:nvSpPr>
          <p:spPr bwMode="gray">
            <a:xfrm>
              <a:off x="0" y="965"/>
              <a:ext cx="5734" cy="0"/>
            </a:xfrm>
            <a:prstGeom prst="line">
              <a:avLst/>
            </a:prstGeom>
            <a:noFill/>
            <a:ln w="3175">
              <a:solidFill>
                <a:srgbClr val="FFFFFF"/>
              </a:solidFill>
              <a:round/>
              <a:headEnd type="none" w="sm" len="sm"/>
              <a:tailEnd type="none" w="sm" len="sm"/>
            </a:ln>
            <a:effectLst/>
          </p:spPr>
          <p:txBody>
            <a:bodyPr wrap="none" anchor="ctr"/>
            <a:lstStyle/>
            <a:p>
              <a:endParaRPr lang="ru-RU"/>
            </a:p>
          </p:txBody>
        </p:sp>
        <p:sp>
          <p:nvSpPr>
            <p:cNvPr id="3246" name="Line 174"/>
            <p:cNvSpPr>
              <a:spLocks noChangeShapeType="1"/>
            </p:cNvSpPr>
            <p:nvPr userDrawn="1"/>
          </p:nvSpPr>
          <p:spPr bwMode="gray">
            <a:xfrm flipV="1">
              <a:off x="0" y="780"/>
              <a:ext cx="5760" cy="11"/>
            </a:xfrm>
            <a:prstGeom prst="line">
              <a:avLst/>
            </a:prstGeom>
            <a:noFill/>
            <a:ln w="3175">
              <a:solidFill>
                <a:srgbClr val="FFFFFF"/>
              </a:solidFill>
              <a:round/>
              <a:headEnd type="none" w="sm" len="sm"/>
              <a:tailEnd type="none" w="sm" len="sm"/>
            </a:ln>
            <a:effectLst/>
          </p:spPr>
          <p:txBody>
            <a:bodyPr wrap="none" anchor="ctr"/>
            <a:lstStyle/>
            <a:p>
              <a:endParaRPr lang="ru-RU"/>
            </a:p>
          </p:txBody>
        </p:sp>
        <p:sp>
          <p:nvSpPr>
            <p:cNvPr id="3247" name="Line 175"/>
            <p:cNvSpPr>
              <a:spLocks noChangeShapeType="1"/>
            </p:cNvSpPr>
            <p:nvPr userDrawn="1"/>
          </p:nvSpPr>
          <p:spPr bwMode="gray">
            <a:xfrm>
              <a:off x="0" y="661"/>
              <a:ext cx="5760" cy="7"/>
            </a:xfrm>
            <a:prstGeom prst="line">
              <a:avLst/>
            </a:prstGeom>
            <a:noFill/>
            <a:ln w="3175">
              <a:solidFill>
                <a:srgbClr val="FFFFFF"/>
              </a:solidFill>
              <a:round/>
              <a:headEnd type="none" w="sm" len="sm"/>
              <a:tailEnd type="none" w="sm" len="sm"/>
            </a:ln>
            <a:effectLst/>
          </p:spPr>
          <p:txBody>
            <a:bodyPr wrap="none" anchor="ctr"/>
            <a:lstStyle/>
            <a:p>
              <a:endParaRPr lang="ru-RU"/>
            </a:p>
          </p:txBody>
        </p:sp>
        <p:sp>
          <p:nvSpPr>
            <p:cNvPr id="3248" name="Line 176"/>
            <p:cNvSpPr>
              <a:spLocks noChangeShapeType="1"/>
            </p:cNvSpPr>
            <p:nvPr userDrawn="1"/>
          </p:nvSpPr>
          <p:spPr bwMode="gray">
            <a:xfrm flipV="1">
              <a:off x="0" y="558"/>
              <a:ext cx="5760" cy="17"/>
            </a:xfrm>
            <a:prstGeom prst="line">
              <a:avLst/>
            </a:prstGeom>
            <a:noFill/>
            <a:ln w="3175">
              <a:solidFill>
                <a:srgbClr val="FFFFFF"/>
              </a:solidFill>
              <a:round/>
              <a:headEnd type="none" w="sm" len="sm"/>
              <a:tailEnd type="none" w="sm" len="sm"/>
            </a:ln>
            <a:effectLst/>
          </p:spPr>
          <p:txBody>
            <a:bodyPr wrap="none" anchor="ctr"/>
            <a:lstStyle/>
            <a:p>
              <a:endParaRPr lang="ru-RU"/>
            </a:p>
          </p:txBody>
        </p:sp>
        <p:sp>
          <p:nvSpPr>
            <p:cNvPr id="3249" name="Line 177"/>
            <p:cNvSpPr>
              <a:spLocks noChangeShapeType="1"/>
            </p:cNvSpPr>
            <p:nvPr userDrawn="1"/>
          </p:nvSpPr>
          <p:spPr bwMode="gray">
            <a:xfrm>
              <a:off x="25" y="521"/>
              <a:ext cx="5735" cy="0"/>
            </a:xfrm>
            <a:prstGeom prst="line">
              <a:avLst/>
            </a:prstGeom>
            <a:noFill/>
            <a:ln w="3175">
              <a:solidFill>
                <a:srgbClr val="FFFFFF"/>
              </a:solidFill>
              <a:round/>
              <a:headEnd type="none" w="sm" len="sm"/>
              <a:tailEnd type="none" w="sm" len="sm"/>
            </a:ln>
            <a:effectLst/>
          </p:spPr>
          <p:txBody>
            <a:bodyPr wrap="none" anchor="ctr"/>
            <a:lstStyle/>
            <a:p>
              <a:endParaRPr lang="ru-RU"/>
            </a:p>
          </p:txBody>
        </p:sp>
        <p:sp>
          <p:nvSpPr>
            <p:cNvPr id="3250" name="Line 178"/>
            <p:cNvSpPr>
              <a:spLocks noChangeShapeType="1"/>
            </p:cNvSpPr>
            <p:nvPr userDrawn="1"/>
          </p:nvSpPr>
          <p:spPr bwMode="gray">
            <a:xfrm>
              <a:off x="0" y="482"/>
              <a:ext cx="5760" cy="0"/>
            </a:xfrm>
            <a:prstGeom prst="line">
              <a:avLst/>
            </a:prstGeom>
            <a:noFill/>
            <a:ln w="3175">
              <a:solidFill>
                <a:srgbClr val="FFFFFF"/>
              </a:solidFill>
              <a:round/>
              <a:headEnd type="none" w="sm" len="sm"/>
              <a:tailEnd type="none" w="sm" len="sm"/>
            </a:ln>
            <a:effectLst/>
          </p:spPr>
          <p:txBody>
            <a:bodyPr wrap="none" anchor="ctr"/>
            <a:lstStyle/>
            <a:p>
              <a:endParaRPr lang="ru-RU"/>
            </a:p>
          </p:txBody>
        </p:sp>
      </p:grpSp>
      <p:sp>
        <p:nvSpPr>
          <p:cNvPr id="3075" name="Rectangle 3"/>
          <p:cNvSpPr>
            <a:spLocks noGrp="1" noChangeArrowheads="1"/>
          </p:cNvSpPr>
          <p:nvPr>
            <p:ph type="subTitle" idx="1"/>
          </p:nvPr>
        </p:nvSpPr>
        <p:spPr bwMode="black">
          <a:xfrm>
            <a:off x="457200" y="5334000"/>
            <a:ext cx="7086600" cy="381000"/>
          </a:xfrm>
        </p:spPr>
        <p:txBody>
          <a:bodyPr/>
          <a:lstStyle>
            <a:lvl1pPr marL="0" indent="0">
              <a:buFont typeface="Wingdings" pitchFamily="2" charset="2"/>
              <a:buNone/>
              <a:defRPr sz="2400" b="1">
                <a:solidFill>
                  <a:schemeClr val="tx2"/>
                </a:solidFill>
              </a:defRPr>
            </a:lvl1pPr>
          </a:lstStyle>
          <a:p>
            <a:r>
              <a:rPr lang="ru-RU" smtClean="0"/>
              <a:t>Образец подзаголовка</a:t>
            </a:r>
            <a:endParaRPr lang="en-US"/>
          </a:p>
        </p:txBody>
      </p:sp>
      <p:sp>
        <p:nvSpPr>
          <p:cNvPr id="3076" name="Rectangle 4"/>
          <p:cNvSpPr>
            <a:spLocks noGrp="1" noChangeArrowheads="1"/>
          </p:cNvSpPr>
          <p:nvPr>
            <p:ph type="dt" sz="half" idx="2"/>
          </p:nvPr>
        </p:nvSpPr>
        <p:spPr>
          <a:xfrm>
            <a:off x="457200" y="6477000"/>
            <a:ext cx="2133600" cy="244475"/>
          </a:xfrm>
        </p:spPr>
        <p:txBody>
          <a:bodyPr/>
          <a:lstStyle>
            <a:lvl1pPr>
              <a:defRPr sz="1200"/>
            </a:lvl1pPr>
          </a:lstStyle>
          <a:p>
            <a:fld id="{CDE4908C-DE60-43F7-9EA1-72B0F70E2C16}" type="datetime1">
              <a:rPr lang="ru-RU" smtClean="0"/>
              <a:pPr/>
              <a:t>14.09.2014</a:t>
            </a:fld>
            <a:endParaRPr lang="ru-RU"/>
          </a:p>
        </p:txBody>
      </p:sp>
      <p:sp>
        <p:nvSpPr>
          <p:cNvPr id="3077" name="Rectangle 5"/>
          <p:cNvSpPr>
            <a:spLocks noGrp="1" noChangeArrowheads="1"/>
          </p:cNvSpPr>
          <p:nvPr>
            <p:ph type="ftr" sz="quarter" idx="3"/>
          </p:nvPr>
        </p:nvSpPr>
        <p:spPr>
          <a:xfrm>
            <a:off x="3124200" y="6477000"/>
            <a:ext cx="2895600" cy="244475"/>
          </a:xfrm>
        </p:spPr>
        <p:txBody>
          <a:bodyPr/>
          <a:lstStyle>
            <a:lvl1pPr>
              <a:defRPr sz="1200"/>
            </a:lvl1pPr>
          </a:lstStyle>
          <a:p>
            <a:r>
              <a:rPr lang="ru-RU" smtClean="0"/>
              <a:t>Князєва Л.А.</a:t>
            </a:r>
            <a:endParaRPr lang="en-US"/>
          </a:p>
        </p:txBody>
      </p:sp>
      <p:sp>
        <p:nvSpPr>
          <p:cNvPr id="3078" name="Rectangle 6"/>
          <p:cNvSpPr>
            <a:spLocks noGrp="1" noChangeArrowheads="1"/>
          </p:cNvSpPr>
          <p:nvPr>
            <p:ph type="sldNum" sz="quarter" idx="4"/>
          </p:nvPr>
        </p:nvSpPr>
        <p:spPr>
          <a:xfrm>
            <a:off x="6553200" y="6477000"/>
            <a:ext cx="2133600" cy="244475"/>
          </a:xfrm>
        </p:spPr>
        <p:txBody>
          <a:bodyPr/>
          <a:lstStyle>
            <a:lvl1pPr>
              <a:defRPr sz="1200"/>
            </a:lvl1pPr>
          </a:lstStyle>
          <a:p>
            <a:fld id="{7E8327B7-2128-4EEB-985A-D6F331F57319}" type="slidenum">
              <a:rPr lang="ru-RU" smtClean="0"/>
              <a:pPr/>
              <a:t>‹#›</a:t>
            </a:fld>
            <a:endParaRPr lang="ru-RU"/>
          </a:p>
        </p:txBody>
      </p:sp>
      <p:grpSp>
        <p:nvGrpSpPr>
          <p:cNvPr id="4" name="Group 179"/>
          <p:cNvGrpSpPr>
            <a:grpSpLocks/>
          </p:cNvGrpSpPr>
          <p:nvPr/>
        </p:nvGrpSpPr>
        <p:grpSpPr bwMode="auto">
          <a:xfrm flipH="1">
            <a:off x="0" y="0"/>
            <a:ext cx="9144000" cy="2159000"/>
            <a:chOff x="-1" y="0"/>
            <a:chExt cx="5769" cy="1360"/>
          </a:xfrm>
        </p:grpSpPr>
        <p:sp>
          <p:nvSpPr>
            <p:cNvPr id="3252" name="Freeform 180"/>
            <p:cNvSpPr>
              <a:spLocks/>
            </p:cNvSpPr>
            <p:nvPr/>
          </p:nvSpPr>
          <p:spPr bwMode="gray">
            <a:xfrm>
              <a:off x="0" y="0"/>
              <a:ext cx="5768" cy="1360"/>
            </a:xfrm>
            <a:custGeom>
              <a:avLst/>
              <a:gdLst/>
              <a:ahLst/>
              <a:cxnLst>
                <a:cxn ang="0">
                  <a:pos x="0" y="0"/>
                </a:cxn>
                <a:cxn ang="0">
                  <a:pos x="0" y="616"/>
                </a:cxn>
                <a:cxn ang="0">
                  <a:pos x="1496" y="460"/>
                </a:cxn>
                <a:cxn ang="0">
                  <a:pos x="5768" y="1360"/>
                </a:cxn>
                <a:cxn ang="0">
                  <a:pos x="5768" y="0"/>
                </a:cxn>
                <a:cxn ang="0">
                  <a:pos x="0" y="0"/>
                </a:cxn>
              </a:cxnLst>
              <a:rect l="0" t="0" r="r" b="b"/>
              <a:pathLst>
                <a:path w="5768" h="1360">
                  <a:moveTo>
                    <a:pt x="0" y="0"/>
                  </a:moveTo>
                  <a:lnTo>
                    <a:pt x="0" y="616"/>
                  </a:lnTo>
                  <a:cubicBezTo>
                    <a:pt x="72" y="608"/>
                    <a:pt x="264" y="510"/>
                    <a:pt x="1496" y="460"/>
                  </a:cubicBezTo>
                  <a:cubicBezTo>
                    <a:pt x="2728" y="411"/>
                    <a:pt x="4632" y="672"/>
                    <a:pt x="5768" y="1360"/>
                  </a:cubicBezTo>
                  <a:lnTo>
                    <a:pt x="5768" y="0"/>
                  </a:lnTo>
                  <a:lnTo>
                    <a:pt x="0" y="0"/>
                  </a:lnTo>
                  <a:close/>
                </a:path>
              </a:pathLst>
            </a:custGeom>
            <a:gradFill rotWithShape="1">
              <a:gsLst>
                <a:gs pos="0">
                  <a:schemeClr val="hlink"/>
                </a:gs>
                <a:gs pos="100000">
                  <a:schemeClr val="hlink">
                    <a:gamma/>
                    <a:shade val="63529"/>
                    <a:invGamma/>
                  </a:schemeClr>
                </a:gs>
              </a:gsLst>
              <a:lin ang="0" scaled="1"/>
            </a:gradFill>
            <a:ln w="9525">
              <a:noFill/>
              <a:round/>
              <a:headEnd/>
              <a:tailEnd/>
            </a:ln>
            <a:effectLst/>
          </p:spPr>
          <p:txBody>
            <a:bodyPr/>
            <a:lstStyle/>
            <a:p>
              <a:endParaRPr lang="ru-RU"/>
            </a:p>
          </p:txBody>
        </p:sp>
        <p:sp>
          <p:nvSpPr>
            <p:cNvPr id="3253" name="Freeform 181"/>
            <p:cNvSpPr>
              <a:spLocks/>
            </p:cNvSpPr>
            <p:nvPr/>
          </p:nvSpPr>
          <p:spPr bwMode="gray">
            <a:xfrm>
              <a:off x="-1" y="0"/>
              <a:ext cx="5761" cy="1104"/>
            </a:xfrm>
            <a:custGeom>
              <a:avLst/>
              <a:gdLst/>
              <a:ahLst/>
              <a:cxnLst>
                <a:cxn ang="0">
                  <a:pos x="0" y="0"/>
                </a:cxn>
                <a:cxn ang="0">
                  <a:pos x="0" y="632"/>
                </a:cxn>
                <a:cxn ang="0">
                  <a:pos x="1521" y="448"/>
                </a:cxn>
                <a:cxn ang="0">
                  <a:pos x="5761" y="1104"/>
                </a:cxn>
                <a:cxn ang="0">
                  <a:pos x="5760" y="8"/>
                </a:cxn>
                <a:cxn ang="0">
                  <a:pos x="0" y="0"/>
                </a:cxn>
              </a:cxnLst>
              <a:rect l="0" t="0" r="r" b="b"/>
              <a:pathLst>
                <a:path w="5761" h="1104">
                  <a:moveTo>
                    <a:pt x="0" y="0"/>
                  </a:moveTo>
                  <a:lnTo>
                    <a:pt x="0" y="632"/>
                  </a:lnTo>
                  <a:cubicBezTo>
                    <a:pt x="72" y="625"/>
                    <a:pt x="401" y="504"/>
                    <a:pt x="1521" y="448"/>
                  </a:cubicBezTo>
                  <a:cubicBezTo>
                    <a:pt x="2641" y="392"/>
                    <a:pt x="4505" y="504"/>
                    <a:pt x="5761" y="1104"/>
                  </a:cubicBezTo>
                  <a:lnTo>
                    <a:pt x="5760" y="8"/>
                  </a:lnTo>
                  <a:lnTo>
                    <a:pt x="0" y="0"/>
                  </a:lnTo>
                  <a:close/>
                </a:path>
              </a:pathLst>
            </a:custGeom>
            <a:gradFill rotWithShape="1">
              <a:gsLst>
                <a:gs pos="0">
                  <a:schemeClr val="hlink">
                    <a:gamma/>
                    <a:shade val="63529"/>
                    <a:invGamma/>
                  </a:schemeClr>
                </a:gs>
                <a:gs pos="100000">
                  <a:schemeClr val="hlink"/>
                </a:gs>
              </a:gsLst>
              <a:lin ang="0" scaled="1"/>
            </a:gradFill>
            <a:ln w="9525">
              <a:noFill/>
              <a:round/>
              <a:headEnd/>
              <a:tailEnd/>
            </a:ln>
            <a:effectLst/>
          </p:spPr>
          <p:txBody>
            <a:bodyPr/>
            <a:lstStyle/>
            <a:p>
              <a:endParaRPr lang="ru-RU"/>
            </a:p>
          </p:txBody>
        </p:sp>
      </p:grpSp>
      <p:pic>
        <p:nvPicPr>
          <p:cNvPr id="3254" name="Picture 182" descr="figure07_b"/>
          <p:cNvPicPr>
            <a:picLocks noChangeAspect="1" noChangeArrowheads="1"/>
          </p:cNvPicPr>
          <p:nvPr/>
        </p:nvPicPr>
        <p:blipFill>
          <a:blip r:embed="rId2" cstate="print"/>
          <a:srcRect/>
          <a:stretch>
            <a:fillRect/>
          </a:stretch>
        </p:blipFill>
        <p:spPr bwMode="gray">
          <a:xfrm>
            <a:off x="5638800" y="3124200"/>
            <a:ext cx="2447925" cy="2044700"/>
          </a:xfrm>
          <a:prstGeom prst="rect">
            <a:avLst/>
          </a:prstGeom>
          <a:noFill/>
        </p:spPr>
      </p:pic>
      <p:pic>
        <p:nvPicPr>
          <p:cNvPr id="3255" name="Picture 183" descr="figure07_g"/>
          <p:cNvPicPr>
            <a:picLocks noChangeAspect="1" noChangeArrowheads="1"/>
          </p:cNvPicPr>
          <p:nvPr/>
        </p:nvPicPr>
        <p:blipFill>
          <a:blip r:embed="rId3" cstate="print"/>
          <a:srcRect/>
          <a:stretch>
            <a:fillRect/>
          </a:stretch>
        </p:blipFill>
        <p:spPr bwMode="gray">
          <a:xfrm>
            <a:off x="7019925" y="4005263"/>
            <a:ext cx="2124075" cy="1774825"/>
          </a:xfrm>
          <a:prstGeom prst="rect">
            <a:avLst/>
          </a:prstGeom>
          <a:noFill/>
        </p:spPr>
      </p:pic>
      <p:pic>
        <p:nvPicPr>
          <p:cNvPr id="3256" name="Picture 184" descr="figure07_o copy"/>
          <p:cNvPicPr>
            <a:picLocks noChangeAspect="1" noChangeArrowheads="1"/>
          </p:cNvPicPr>
          <p:nvPr/>
        </p:nvPicPr>
        <p:blipFill>
          <a:blip r:embed="rId4" cstate="print"/>
          <a:srcRect/>
          <a:stretch>
            <a:fillRect/>
          </a:stretch>
        </p:blipFill>
        <p:spPr bwMode="gray">
          <a:xfrm>
            <a:off x="6227763" y="4868863"/>
            <a:ext cx="1619250" cy="1352550"/>
          </a:xfrm>
          <a:prstGeom prst="rect">
            <a:avLst/>
          </a:prstGeom>
          <a:noFill/>
        </p:spPr>
      </p:pic>
      <p:sp>
        <p:nvSpPr>
          <p:cNvPr id="3258" name="Rectangle 186"/>
          <p:cNvSpPr>
            <a:spLocks noGrp="1" noChangeArrowheads="1"/>
          </p:cNvSpPr>
          <p:nvPr>
            <p:ph type="ctrTitle" sz="quarter"/>
          </p:nvPr>
        </p:nvSpPr>
        <p:spPr bwMode="gray">
          <a:xfrm>
            <a:off x="457200" y="4191000"/>
            <a:ext cx="5410200" cy="1219200"/>
          </a:xfrm>
          <a:effectLst>
            <a:outerShdw dist="35921" dir="2700000" algn="ctr" rotWithShape="0">
              <a:schemeClr val="bg2"/>
            </a:outerShdw>
          </a:effectLst>
        </p:spPr>
        <p:txBody>
          <a:bodyPr/>
          <a:lstStyle>
            <a:lvl1pPr algn="l">
              <a:defRPr sz="4000">
                <a:solidFill>
                  <a:schemeClr val="tx1"/>
                </a:solidFill>
              </a:defRPr>
            </a:lvl1pPr>
          </a:lstStyle>
          <a:p>
            <a:r>
              <a:rPr lang="ru-RU" altLang="ko-KR" smtClean="0"/>
              <a:t>Образец заголовка</a:t>
            </a:r>
            <a:endParaRPr lang="en-US" altLang="ko-KR"/>
          </a:p>
        </p:txBody>
      </p:sp>
      <p:sp>
        <p:nvSpPr>
          <p:cNvPr id="3086" name="Text Box 14"/>
          <p:cNvSpPr txBox="1">
            <a:spLocks noChangeArrowheads="1"/>
          </p:cNvSpPr>
          <p:nvPr/>
        </p:nvSpPr>
        <p:spPr bwMode="white">
          <a:xfrm>
            <a:off x="228600" y="304800"/>
            <a:ext cx="1524000" cy="579438"/>
          </a:xfrm>
          <a:prstGeom prst="rect">
            <a:avLst/>
          </a:prstGeom>
          <a:noFill/>
          <a:ln w="9525">
            <a:noFill/>
            <a:miter lim="800000"/>
            <a:headEnd/>
            <a:tailEnd/>
          </a:ln>
          <a:effectLst/>
        </p:spPr>
        <p:txBody>
          <a:bodyPr>
            <a:spAutoFit/>
          </a:bodyPr>
          <a:lstStyle/>
          <a:p>
            <a:r>
              <a:rPr lang="en-US" sz="3200" b="1">
                <a:solidFill>
                  <a:srgbClr val="FFFFFF"/>
                </a:solidFill>
                <a:latin typeface="Verdana" pitchFamily="34" charset="0"/>
              </a:rPr>
              <a:t>LOGO</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fld id="{3B63EBCF-CD5D-4F7F-9015-5C554E92E8A5}" type="datetime1">
              <a:rPr lang="ru-RU" smtClean="0"/>
              <a:pPr/>
              <a:t>14.09.2014</a:t>
            </a:fld>
            <a:endParaRPr lang="ru-RU"/>
          </a:p>
        </p:txBody>
      </p:sp>
      <p:sp>
        <p:nvSpPr>
          <p:cNvPr id="5" name="Нижний колонтитул 4"/>
          <p:cNvSpPr>
            <a:spLocks noGrp="1"/>
          </p:cNvSpPr>
          <p:nvPr>
            <p:ph type="ftr" sz="quarter" idx="11"/>
          </p:nvPr>
        </p:nvSpPr>
        <p:spPr/>
        <p:txBody>
          <a:bodyPr/>
          <a:lstStyle>
            <a:lvl1pPr>
              <a:defRPr/>
            </a:lvl1pPr>
          </a:lstStyle>
          <a:p>
            <a:r>
              <a:rPr lang="ru-RU" smtClean="0"/>
              <a:t>Князєва Л.А.</a:t>
            </a:r>
            <a:endParaRPr lang="ru-RU"/>
          </a:p>
        </p:txBody>
      </p:sp>
      <p:sp>
        <p:nvSpPr>
          <p:cNvPr id="6" name="Номер слайда 5"/>
          <p:cNvSpPr>
            <a:spLocks noGrp="1"/>
          </p:cNvSpPr>
          <p:nvPr>
            <p:ph type="sldNum" sz="quarter" idx="12"/>
          </p:nvPr>
        </p:nvSpPr>
        <p:spPr/>
        <p:txBody>
          <a:bodyPr/>
          <a:lstStyle>
            <a:lvl1pPr>
              <a:defRPr/>
            </a:lvl1pPr>
          </a:lstStyle>
          <a:p>
            <a:fld id="{7E8327B7-2128-4EEB-985A-D6F331F57319}"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3238" y="209550"/>
            <a:ext cx="2024062" cy="60531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776288" y="209550"/>
            <a:ext cx="5924550" cy="60531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fld id="{00DFEE80-DD9F-4C97-AAED-3D3727B5D8E8}" type="datetime1">
              <a:rPr lang="ru-RU" smtClean="0"/>
              <a:pPr/>
              <a:t>14.09.2014</a:t>
            </a:fld>
            <a:endParaRPr lang="ru-RU"/>
          </a:p>
        </p:txBody>
      </p:sp>
      <p:sp>
        <p:nvSpPr>
          <p:cNvPr id="5" name="Нижний колонтитул 4"/>
          <p:cNvSpPr>
            <a:spLocks noGrp="1"/>
          </p:cNvSpPr>
          <p:nvPr>
            <p:ph type="ftr" sz="quarter" idx="11"/>
          </p:nvPr>
        </p:nvSpPr>
        <p:spPr/>
        <p:txBody>
          <a:bodyPr/>
          <a:lstStyle>
            <a:lvl1pPr>
              <a:defRPr/>
            </a:lvl1pPr>
          </a:lstStyle>
          <a:p>
            <a:r>
              <a:rPr lang="ru-RU" smtClean="0"/>
              <a:t>Князєва Л.А.</a:t>
            </a:r>
            <a:endParaRPr lang="ru-RU"/>
          </a:p>
        </p:txBody>
      </p:sp>
      <p:sp>
        <p:nvSpPr>
          <p:cNvPr id="6" name="Номер слайда 5"/>
          <p:cNvSpPr>
            <a:spLocks noGrp="1"/>
          </p:cNvSpPr>
          <p:nvPr>
            <p:ph type="sldNum" sz="quarter" idx="12"/>
          </p:nvPr>
        </p:nvSpPr>
        <p:spPr/>
        <p:txBody>
          <a:bodyPr/>
          <a:lstStyle>
            <a:lvl1pPr>
              <a:defRPr/>
            </a:lvl1pPr>
          </a:lstStyle>
          <a:p>
            <a:fld id="{7E8327B7-2128-4EEB-985A-D6F331F57319}" type="slidenum">
              <a:rPr lang="ru-RU" smtClean="0"/>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5900" y="209550"/>
            <a:ext cx="7391400" cy="563563"/>
          </a:xfrm>
        </p:spPr>
        <p:txBody>
          <a:bodyPr/>
          <a:lstStyle/>
          <a:p>
            <a:r>
              <a:rPr lang="ru-RU" smtClean="0"/>
              <a:t>Образец заголовка</a:t>
            </a:r>
            <a:endParaRPr lang="ru-RU"/>
          </a:p>
        </p:txBody>
      </p:sp>
      <p:sp>
        <p:nvSpPr>
          <p:cNvPr id="3" name="Таблица 2"/>
          <p:cNvSpPr>
            <a:spLocks noGrp="1"/>
          </p:cNvSpPr>
          <p:nvPr>
            <p:ph type="tbl" idx="1"/>
          </p:nvPr>
        </p:nvSpPr>
        <p:spPr>
          <a:xfrm>
            <a:off x="776288" y="1347788"/>
            <a:ext cx="7758112" cy="4914900"/>
          </a:xfrm>
        </p:spPr>
        <p:txBody>
          <a:bodyPr/>
          <a:lstStyle/>
          <a:p>
            <a:r>
              <a:rPr lang="ru-RU" smtClean="0"/>
              <a:t>Вставка таблицы</a:t>
            </a:r>
            <a:endParaRPr lang="ru-RU"/>
          </a:p>
        </p:txBody>
      </p:sp>
      <p:sp>
        <p:nvSpPr>
          <p:cNvPr id="4" name="Дата 3"/>
          <p:cNvSpPr>
            <a:spLocks noGrp="1"/>
          </p:cNvSpPr>
          <p:nvPr>
            <p:ph type="dt" sz="half" idx="10"/>
          </p:nvPr>
        </p:nvSpPr>
        <p:spPr>
          <a:xfrm>
            <a:off x="457200" y="6429375"/>
            <a:ext cx="2133600" cy="320675"/>
          </a:xfrm>
        </p:spPr>
        <p:txBody>
          <a:bodyPr/>
          <a:lstStyle>
            <a:lvl1pPr>
              <a:defRPr/>
            </a:lvl1pPr>
          </a:lstStyle>
          <a:p>
            <a:fld id="{0A7A624D-18D1-4433-B61F-D48231D5BBA4}" type="datetime1">
              <a:rPr lang="ru-RU" smtClean="0"/>
              <a:pPr/>
              <a:t>14.09.2014</a:t>
            </a:fld>
            <a:endParaRPr lang="ru-RU"/>
          </a:p>
        </p:txBody>
      </p:sp>
      <p:sp>
        <p:nvSpPr>
          <p:cNvPr id="5" name="Нижний колонтитул 4"/>
          <p:cNvSpPr>
            <a:spLocks noGrp="1"/>
          </p:cNvSpPr>
          <p:nvPr>
            <p:ph type="ftr" sz="quarter" idx="11"/>
          </p:nvPr>
        </p:nvSpPr>
        <p:spPr>
          <a:xfrm>
            <a:off x="3124200" y="6429375"/>
            <a:ext cx="2895600" cy="320675"/>
          </a:xfrm>
        </p:spPr>
        <p:txBody>
          <a:bodyPr/>
          <a:lstStyle>
            <a:lvl1pPr>
              <a:defRPr/>
            </a:lvl1pPr>
          </a:lstStyle>
          <a:p>
            <a:r>
              <a:rPr lang="ru-RU" smtClean="0"/>
              <a:t>Князєва Л.А.</a:t>
            </a:r>
            <a:endParaRPr lang="ru-RU"/>
          </a:p>
        </p:txBody>
      </p:sp>
      <p:sp>
        <p:nvSpPr>
          <p:cNvPr id="6" name="Номер слайда 5"/>
          <p:cNvSpPr>
            <a:spLocks noGrp="1"/>
          </p:cNvSpPr>
          <p:nvPr>
            <p:ph type="sldNum" sz="quarter" idx="12"/>
          </p:nvPr>
        </p:nvSpPr>
        <p:spPr>
          <a:xfrm>
            <a:off x="6553200" y="6429375"/>
            <a:ext cx="2133600" cy="320675"/>
          </a:xfrm>
        </p:spPr>
        <p:txBody>
          <a:bodyPr/>
          <a:lstStyle>
            <a:lvl1pPr>
              <a:defRPr/>
            </a:lvl1pPr>
          </a:lstStyle>
          <a:p>
            <a:fld id="{7E8327B7-2128-4EEB-985A-D6F331F57319}"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fld id="{0610575B-CC31-4C4F-8704-05F35ADF4AF7}" type="datetime1">
              <a:rPr lang="ru-RU" smtClean="0"/>
              <a:pPr/>
              <a:t>14.09.2014</a:t>
            </a:fld>
            <a:endParaRPr lang="ru-RU"/>
          </a:p>
        </p:txBody>
      </p:sp>
      <p:sp>
        <p:nvSpPr>
          <p:cNvPr id="5" name="Нижний колонтитул 4"/>
          <p:cNvSpPr>
            <a:spLocks noGrp="1"/>
          </p:cNvSpPr>
          <p:nvPr>
            <p:ph type="ftr" sz="quarter" idx="11"/>
          </p:nvPr>
        </p:nvSpPr>
        <p:spPr/>
        <p:txBody>
          <a:bodyPr/>
          <a:lstStyle>
            <a:lvl1pPr>
              <a:defRPr/>
            </a:lvl1pPr>
          </a:lstStyle>
          <a:p>
            <a:r>
              <a:rPr lang="ru-RU" smtClean="0"/>
              <a:t>Князєва Л.А.</a:t>
            </a:r>
            <a:endParaRPr lang="ru-RU"/>
          </a:p>
        </p:txBody>
      </p:sp>
      <p:sp>
        <p:nvSpPr>
          <p:cNvPr id="6" name="Номер слайда 5"/>
          <p:cNvSpPr>
            <a:spLocks noGrp="1"/>
          </p:cNvSpPr>
          <p:nvPr>
            <p:ph type="sldNum" sz="quarter" idx="12"/>
          </p:nvPr>
        </p:nvSpPr>
        <p:spPr/>
        <p:txBody>
          <a:bodyPr/>
          <a:lstStyle>
            <a:lvl1pPr>
              <a:defRPr/>
            </a:lvl1pPr>
          </a:lstStyle>
          <a:p>
            <a:fld id="{7E8327B7-2128-4EEB-985A-D6F331F57319}"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fld id="{371E023C-3CA4-4EC8-9C72-3E8112AB6726}" type="datetime1">
              <a:rPr lang="ru-RU" smtClean="0"/>
              <a:pPr/>
              <a:t>14.09.2014</a:t>
            </a:fld>
            <a:endParaRPr lang="ru-RU"/>
          </a:p>
        </p:txBody>
      </p:sp>
      <p:sp>
        <p:nvSpPr>
          <p:cNvPr id="5" name="Нижний колонтитул 4"/>
          <p:cNvSpPr>
            <a:spLocks noGrp="1"/>
          </p:cNvSpPr>
          <p:nvPr>
            <p:ph type="ftr" sz="quarter" idx="11"/>
          </p:nvPr>
        </p:nvSpPr>
        <p:spPr/>
        <p:txBody>
          <a:bodyPr/>
          <a:lstStyle>
            <a:lvl1pPr>
              <a:defRPr/>
            </a:lvl1pPr>
          </a:lstStyle>
          <a:p>
            <a:r>
              <a:rPr lang="ru-RU" smtClean="0"/>
              <a:t>Князєва Л.А.</a:t>
            </a:r>
            <a:endParaRPr lang="ru-RU"/>
          </a:p>
        </p:txBody>
      </p:sp>
      <p:sp>
        <p:nvSpPr>
          <p:cNvPr id="6" name="Номер слайда 5"/>
          <p:cNvSpPr>
            <a:spLocks noGrp="1"/>
          </p:cNvSpPr>
          <p:nvPr>
            <p:ph type="sldNum" sz="quarter" idx="12"/>
          </p:nvPr>
        </p:nvSpPr>
        <p:spPr/>
        <p:txBody>
          <a:bodyPr/>
          <a:lstStyle>
            <a:lvl1pPr>
              <a:defRPr/>
            </a:lvl1pPr>
          </a:lstStyle>
          <a:p>
            <a:fld id="{7E8327B7-2128-4EEB-985A-D6F331F57319}"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776288" y="1347788"/>
            <a:ext cx="3802062" cy="4914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730750" y="1347788"/>
            <a:ext cx="3803650" cy="4914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fld id="{95CB73F3-CE5A-41EB-8ABE-825F2EC2B553}" type="datetime1">
              <a:rPr lang="ru-RU" smtClean="0"/>
              <a:pPr/>
              <a:t>14.09.2014</a:t>
            </a:fld>
            <a:endParaRPr lang="ru-RU"/>
          </a:p>
        </p:txBody>
      </p:sp>
      <p:sp>
        <p:nvSpPr>
          <p:cNvPr id="6" name="Нижний колонтитул 5"/>
          <p:cNvSpPr>
            <a:spLocks noGrp="1"/>
          </p:cNvSpPr>
          <p:nvPr>
            <p:ph type="ftr" sz="quarter" idx="11"/>
          </p:nvPr>
        </p:nvSpPr>
        <p:spPr/>
        <p:txBody>
          <a:bodyPr/>
          <a:lstStyle>
            <a:lvl1pPr>
              <a:defRPr/>
            </a:lvl1pPr>
          </a:lstStyle>
          <a:p>
            <a:r>
              <a:rPr lang="ru-RU" smtClean="0"/>
              <a:t>Князєва Л.А.</a:t>
            </a:r>
            <a:endParaRPr lang="ru-RU"/>
          </a:p>
        </p:txBody>
      </p:sp>
      <p:sp>
        <p:nvSpPr>
          <p:cNvPr id="7" name="Номер слайда 6"/>
          <p:cNvSpPr>
            <a:spLocks noGrp="1"/>
          </p:cNvSpPr>
          <p:nvPr>
            <p:ph type="sldNum" sz="quarter" idx="12"/>
          </p:nvPr>
        </p:nvSpPr>
        <p:spPr/>
        <p:txBody>
          <a:bodyPr/>
          <a:lstStyle>
            <a:lvl1pPr>
              <a:defRPr/>
            </a:lvl1pPr>
          </a:lstStyle>
          <a:p>
            <a:fld id="{7E8327B7-2128-4EEB-985A-D6F331F57319}"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fld id="{D292A265-ED38-4363-BE35-E79ED0C14C94}" type="datetime1">
              <a:rPr lang="ru-RU" smtClean="0"/>
              <a:pPr/>
              <a:t>14.09.2014</a:t>
            </a:fld>
            <a:endParaRPr lang="ru-RU"/>
          </a:p>
        </p:txBody>
      </p:sp>
      <p:sp>
        <p:nvSpPr>
          <p:cNvPr id="8" name="Нижний колонтитул 7"/>
          <p:cNvSpPr>
            <a:spLocks noGrp="1"/>
          </p:cNvSpPr>
          <p:nvPr>
            <p:ph type="ftr" sz="quarter" idx="11"/>
          </p:nvPr>
        </p:nvSpPr>
        <p:spPr/>
        <p:txBody>
          <a:bodyPr/>
          <a:lstStyle>
            <a:lvl1pPr>
              <a:defRPr/>
            </a:lvl1pPr>
          </a:lstStyle>
          <a:p>
            <a:r>
              <a:rPr lang="ru-RU" smtClean="0"/>
              <a:t>Князєва Л.А.</a:t>
            </a:r>
            <a:endParaRPr lang="ru-RU"/>
          </a:p>
        </p:txBody>
      </p:sp>
      <p:sp>
        <p:nvSpPr>
          <p:cNvPr id="9" name="Номер слайда 8"/>
          <p:cNvSpPr>
            <a:spLocks noGrp="1"/>
          </p:cNvSpPr>
          <p:nvPr>
            <p:ph type="sldNum" sz="quarter" idx="12"/>
          </p:nvPr>
        </p:nvSpPr>
        <p:spPr/>
        <p:txBody>
          <a:bodyPr/>
          <a:lstStyle>
            <a:lvl1pPr>
              <a:defRPr/>
            </a:lvl1pPr>
          </a:lstStyle>
          <a:p>
            <a:fld id="{7E8327B7-2128-4EEB-985A-D6F331F57319}"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fld id="{407B1D00-B207-4AF5-AAE1-BC3091647119}" type="datetime1">
              <a:rPr lang="ru-RU" smtClean="0"/>
              <a:pPr/>
              <a:t>14.09.2014</a:t>
            </a:fld>
            <a:endParaRPr lang="ru-RU"/>
          </a:p>
        </p:txBody>
      </p:sp>
      <p:sp>
        <p:nvSpPr>
          <p:cNvPr id="4" name="Нижний колонтитул 3"/>
          <p:cNvSpPr>
            <a:spLocks noGrp="1"/>
          </p:cNvSpPr>
          <p:nvPr>
            <p:ph type="ftr" sz="quarter" idx="11"/>
          </p:nvPr>
        </p:nvSpPr>
        <p:spPr/>
        <p:txBody>
          <a:bodyPr/>
          <a:lstStyle>
            <a:lvl1pPr>
              <a:defRPr/>
            </a:lvl1pPr>
          </a:lstStyle>
          <a:p>
            <a:r>
              <a:rPr lang="ru-RU" smtClean="0"/>
              <a:t>Князєва Л.А.</a:t>
            </a:r>
            <a:endParaRPr lang="ru-RU"/>
          </a:p>
        </p:txBody>
      </p:sp>
      <p:sp>
        <p:nvSpPr>
          <p:cNvPr id="5" name="Номер слайда 4"/>
          <p:cNvSpPr>
            <a:spLocks noGrp="1"/>
          </p:cNvSpPr>
          <p:nvPr>
            <p:ph type="sldNum" sz="quarter" idx="12"/>
          </p:nvPr>
        </p:nvSpPr>
        <p:spPr/>
        <p:txBody>
          <a:bodyPr/>
          <a:lstStyle>
            <a:lvl1pPr>
              <a:defRPr/>
            </a:lvl1pPr>
          </a:lstStyle>
          <a:p>
            <a:fld id="{7E8327B7-2128-4EEB-985A-D6F331F57319}"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fld id="{97E372B1-3C16-4A95-87D3-A9541ED68B2B}" type="datetime1">
              <a:rPr lang="ru-RU" smtClean="0"/>
              <a:pPr/>
              <a:t>14.09.2014</a:t>
            </a:fld>
            <a:endParaRPr lang="ru-RU"/>
          </a:p>
        </p:txBody>
      </p:sp>
      <p:sp>
        <p:nvSpPr>
          <p:cNvPr id="3" name="Нижний колонтитул 2"/>
          <p:cNvSpPr>
            <a:spLocks noGrp="1"/>
          </p:cNvSpPr>
          <p:nvPr>
            <p:ph type="ftr" sz="quarter" idx="11"/>
          </p:nvPr>
        </p:nvSpPr>
        <p:spPr/>
        <p:txBody>
          <a:bodyPr/>
          <a:lstStyle>
            <a:lvl1pPr>
              <a:defRPr/>
            </a:lvl1pPr>
          </a:lstStyle>
          <a:p>
            <a:r>
              <a:rPr lang="ru-RU" smtClean="0"/>
              <a:t>Князєва Л.А.</a:t>
            </a:r>
            <a:endParaRPr lang="ru-RU"/>
          </a:p>
        </p:txBody>
      </p:sp>
      <p:sp>
        <p:nvSpPr>
          <p:cNvPr id="4" name="Номер слайда 3"/>
          <p:cNvSpPr>
            <a:spLocks noGrp="1"/>
          </p:cNvSpPr>
          <p:nvPr>
            <p:ph type="sldNum" sz="quarter" idx="12"/>
          </p:nvPr>
        </p:nvSpPr>
        <p:spPr/>
        <p:txBody>
          <a:bodyPr/>
          <a:lstStyle>
            <a:lvl1pPr>
              <a:defRPr/>
            </a:lvl1pPr>
          </a:lstStyle>
          <a:p>
            <a:fld id="{7E8327B7-2128-4EEB-985A-D6F331F57319}"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fld id="{B5AD752E-2F35-450B-9B3F-5454248B7E43}" type="datetime1">
              <a:rPr lang="ru-RU" smtClean="0"/>
              <a:pPr/>
              <a:t>14.09.2014</a:t>
            </a:fld>
            <a:endParaRPr lang="ru-RU"/>
          </a:p>
        </p:txBody>
      </p:sp>
      <p:sp>
        <p:nvSpPr>
          <p:cNvPr id="6" name="Нижний колонтитул 5"/>
          <p:cNvSpPr>
            <a:spLocks noGrp="1"/>
          </p:cNvSpPr>
          <p:nvPr>
            <p:ph type="ftr" sz="quarter" idx="11"/>
          </p:nvPr>
        </p:nvSpPr>
        <p:spPr/>
        <p:txBody>
          <a:bodyPr/>
          <a:lstStyle>
            <a:lvl1pPr>
              <a:defRPr/>
            </a:lvl1pPr>
          </a:lstStyle>
          <a:p>
            <a:r>
              <a:rPr lang="ru-RU" smtClean="0"/>
              <a:t>Князєва Л.А.</a:t>
            </a:r>
            <a:endParaRPr lang="ru-RU"/>
          </a:p>
        </p:txBody>
      </p:sp>
      <p:sp>
        <p:nvSpPr>
          <p:cNvPr id="7" name="Номер слайда 6"/>
          <p:cNvSpPr>
            <a:spLocks noGrp="1"/>
          </p:cNvSpPr>
          <p:nvPr>
            <p:ph type="sldNum" sz="quarter" idx="12"/>
          </p:nvPr>
        </p:nvSpPr>
        <p:spPr/>
        <p:txBody>
          <a:bodyPr/>
          <a:lstStyle>
            <a:lvl1pPr>
              <a:defRPr/>
            </a:lvl1pPr>
          </a:lstStyle>
          <a:p>
            <a:fld id="{7E8327B7-2128-4EEB-985A-D6F331F57319}"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fld id="{6DC82E49-C705-4780-BDC1-F0ACFDC8B2F3}" type="datetime1">
              <a:rPr lang="ru-RU" smtClean="0"/>
              <a:pPr/>
              <a:t>14.09.2014</a:t>
            </a:fld>
            <a:endParaRPr lang="ru-RU"/>
          </a:p>
        </p:txBody>
      </p:sp>
      <p:sp>
        <p:nvSpPr>
          <p:cNvPr id="6" name="Нижний колонтитул 5"/>
          <p:cNvSpPr>
            <a:spLocks noGrp="1"/>
          </p:cNvSpPr>
          <p:nvPr>
            <p:ph type="ftr" sz="quarter" idx="11"/>
          </p:nvPr>
        </p:nvSpPr>
        <p:spPr/>
        <p:txBody>
          <a:bodyPr/>
          <a:lstStyle>
            <a:lvl1pPr>
              <a:defRPr/>
            </a:lvl1pPr>
          </a:lstStyle>
          <a:p>
            <a:r>
              <a:rPr lang="ru-RU" smtClean="0"/>
              <a:t>Князєва Л.А.</a:t>
            </a:r>
            <a:endParaRPr lang="ru-RU"/>
          </a:p>
        </p:txBody>
      </p:sp>
      <p:sp>
        <p:nvSpPr>
          <p:cNvPr id="7" name="Номер слайда 6"/>
          <p:cNvSpPr>
            <a:spLocks noGrp="1"/>
          </p:cNvSpPr>
          <p:nvPr>
            <p:ph type="sldNum" sz="quarter" idx="12"/>
          </p:nvPr>
        </p:nvSpPr>
        <p:spPr/>
        <p:txBody>
          <a:bodyPr/>
          <a:lstStyle>
            <a:lvl1pPr>
              <a:defRPr/>
            </a:lvl1pPr>
          </a:lstStyle>
          <a:p>
            <a:fld id="{7E8327B7-2128-4EEB-985A-D6F331F57319}"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0"/>
                <a:invGamma/>
              </a:schemeClr>
            </a:gs>
          </a:gsLst>
          <a:lin ang="2700000" scaled="1"/>
        </a:gradFill>
        <a:effectLst/>
      </p:bgPr>
    </p:bg>
    <p:spTree>
      <p:nvGrpSpPr>
        <p:cNvPr id="1" name=""/>
        <p:cNvGrpSpPr/>
        <p:nvPr/>
      </p:nvGrpSpPr>
      <p:grpSpPr>
        <a:xfrm>
          <a:off x="0" y="0"/>
          <a:ext cx="0" cy="0"/>
          <a:chOff x="0" y="0"/>
          <a:chExt cx="0" cy="0"/>
        </a:xfrm>
      </p:grpSpPr>
      <p:grpSp>
        <p:nvGrpSpPr>
          <p:cNvPr id="2" name="Group 15"/>
          <p:cNvGrpSpPr>
            <a:grpSpLocks/>
          </p:cNvGrpSpPr>
          <p:nvPr/>
        </p:nvGrpSpPr>
        <p:grpSpPr bwMode="auto">
          <a:xfrm>
            <a:off x="-12700" y="692150"/>
            <a:ext cx="9144000" cy="6165850"/>
            <a:chOff x="0" y="436"/>
            <a:chExt cx="5760" cy="3884"/>
          </a:xfrm>
        </p:grpSpPr>
        <p:sp>
          <p:nvSpPr>
            <p:cNvPr id="1040" name="Line 16"/>
            <p:cNvSpPr>
              <a:spLocks noChangeShapeType="1"/>
            </p:cNvSpPr>
            <p:nvPr userDrawn="1"/>
          </p:nvSpPr>
          <p:spPr bwMode="gray">
            <a:xfrm>
              <a:off x="1472" y="448"/>
              <a:ext cx="4288" cy="2946"/>
            </a:xfrm>
            <a:prstGeom prst="line">
              <a:avLst/>
            </a:prstGeom>
            <a:noFill/>
            <a:ln w="3175">
              <a:solidFill>
                <a:srgbClr val="FFFFFF"/>
              </a:solidFill>
              <a:round/>
              <a:headEnd type="none" w="sm" len="sm"/>
              <a:tailEnd type="none" w="sm" len="sm"/>
            </a:ln>
            <a:effectLst/>
          </p:spPr>
          <p:txBody>
            <a:bodyPr wrap="none" anchor="ctr"/>
            <a:lstStyle/>
            <a:p>
              <a:endParaRPr lang="ru-RU"/>
            </a:p>
          </p:txBody>
        </p:sp>
        <p:sp>
          <p:nvSpPr>
            <p:cNvPr id="1041" name="Line 17"/>
            <p:cNvSpPr>
              <a:spLocks noChangeShapeType="1"/>
            </p:cNvSpPr>
            <p:nvPr userDrawn="1"/>
          </p:nvSpPr>
          <p:spPr bwMode="gray">
            <a:xfrm>
              <a:off x="1472" y="448"/>
              <a:ext cx="4288" cy="3471"/>
            </a:xfrm>
            <a:prstGeom prst="line">
              <a:avLst/>
            </a:prstGeom>
            <a:noFill/>
            <a:ln w="3175">
              <a:solidFill>
                <a:srgbClr val="FFFFFF"/>
              </a:solidFill>
              <a:round/>
              <a:headEnd type="none" w="sm" len="sm"/>
              <a:tailEnd type="none" w="sm" len="sm"/>
            </a:ln>
            <a:effectLst/>
          </p:spPr>
          <p:txBody>
            <a:bodyPr wrap="none" anchor="ctr"/>
            <a:lstStyle/>
            <a:p>
              <a:endParaRPr lang="ru-RU"/>
            </a:p>
          </p:txBody>
        </p:sp>
        <p:sp>
          <p:nvSpPr>
            <p:cNvPr id="1042" name="Line 18"/>
            <p:cNvSpPr>
              <a:spLocks noChangeShapeType="1"/>
            </p:cNvSpPr>
            <p:nvPr userDrawn="1"/>
          </p:nvSpPr>
          <p:spPr bwMode="gray">
            <a:xfrm>
              <a:off x="1472" y="448"/>
              <a:ext cx="4067" cy="3872"/>
            </a:xfrm>
            <a:prstGeom prst="line">
              <a:avLst/>
            </a:prstGeom>
            <a:noFill/>
            <a:ln w="3175">
              <a:solidFill>
                <a:srgbClr val="FFFFFF"/>
              </a:solidFill>
              <a:round/>
              <a:headEnd type="none" w="sm" len="sm"/>
              <a:tailEnd type="none" w="sm" len="sm"/>
            </a:ln>
            <a:effectLst/>
          </p:spPr>
          <p:txBody>
            <a:bodyPr wrap="none" anchor="ctr"/>
            <a:lstStyle/>
            <a:p>
              <a:endParaRPr lang="ru-RU"/>
            </a:p>
          </p:txBody>
        </p:sp>
        <p:sp>
          <p:nvSpPr>
            <p:cNvPr id="1043" name="Line 19"/>
            <p:cNvSpPr>
              <a:spLocks noChangeShapeType="1"/>
            </p:cNvSpPr>
            <p:nvPr userDrawn="1"/>
          </p:nvSpPr>
          <p:spPr bwMode="gray">
            <a:xfrm>
              <a:off x="1472" y="448"/>
              <a:ext cx="3407" cy="3872"/>
            </a:xfrm>
            <a:prstGeom prst="line">
              <a:avLst/>
            </a:prstGeom>
            <a:noFill/>
            <a:ln w="3175">
              <a:solidFill>
                <a:srgbClr val="FFFFFF"/>
              </a:solidFill>
              <a:round/>
              <a:headEnd type="none" w="sm" len="sm"/>
              <a:tailEnd type="none" w="sm" len="sm"/>
            </a:ln>
            <a:effectLst/>
          </p:spPr>
          <p:txBody>
            <a:bodyPr wrap="none" anchor="ctr"/>
            <a:lstStyle/>
            <a:p>
              <a:endParaRPr lang="ru-RU"/>
            </a:p>
          </p:txBody>
        </p:sp>
        <p:sp>
          <p:nvSpPr>
            <p:cNvPr id="1044" name="Line 20"/>
            <p:cNvSpPr>
              <a:spLocks noChangeShapeType="1"/>
            </p:cNvSpPr>
            <p:nvPr userDrawn="1"/>
          </p:nvSpPr>
          <p:spPr bwMode="gray">
            <a:xfrm>
              <a:off x="1472" y="448"/>
              <a:ext cx="2787" cy="3872"/>
            </a:xfrm>
            <a:prstGeom prst="line">
              <a:avLst/>
            </a:prstGeom>
            <a:noFill/>
            <a:ln w="3175">
              <a:solidFill>
                <a:srgbClr val="FFFFFF"/>
              </a:solidFill>
              <a:round/>
              <a:headEnd type="none" w="sm" len="sm"/>
              <a:tailEnd type="none" w="sm" len="sm"/>
            </a:ln>
            <a:effectLst/>
          </p:spPr>
          <p:txBody>
            <a:bodyPr wrap="none" anchor="ctr"/>
            <a:lstStyle/>
            <a:p>
              <a:endParaRPr lang="ru-RU"/>
            </a:p>
          </p:txBody>
        </p:sp>
        <p:sp>
          <p:nvSpPr>
            <p:cNvPr id="1045" name="Line 21"/>
            <p:cNvSpPr>
              <a:spLocks noChangeShapeType="1"/>
            </p:cNvSpPr>
            <p:nvPr userDrawn="1"/>
          </p:nvSpPr>
          <p:spPr bwMode="gray">
            <a:xfrm>
              <a:off x="1472" y="448"/>
              <a:ext cx="2162" cy="3872"/>
            </a:xfrm>
            <a:prstGeom prst="line">
              <a:avLst/>
            </a:prstGeom>
            <a:noFill/>
            <a:ln w="3175">
              <a:solidFill>
                <a:srgbClr val="FFFFFF"/>
              </a:solidFill>
              <a:round/>
              <a:headEnd type="none" w="sm" len="sm"/>
              <a:tailEnd type="none" w="sm" len="sm"/>
            </a:ln>
            <a:effectLst/>
          </p:spPr>
          <p:txBody>
            <a:bodyPr wrap="none" anchor="ctr"/>
            <a:lstStyle/>
            <a:p>
              <a:endParaRPr lang="ru-RU"/>
            </a:p>
          </p:txBody>
        </p:sp>
        <p:sp>
          <p:nvSpPr>
            <p:cNvPr id="1046" name="Line 22"/>
            <p:cNvSpPr>
              <a:spLocks noChangeShapeType="1"/>
            </p:cNvSpPr>
            <p:nvPr userDrawn="1"/>
          </p:nvSpPr>
          <p:spPr bwMode="gray">
            <a:xfrm>
              <a:off x="1472" y="448"/>
              <a:ext cx="1612" cy="3872"/>
            </a:xfrm>
            <a:prstGeom prst="line">
              <a:avLst/>
            </a:prstGeom>
            <a:noFill/>
            <a:ln w="3175">
              <a:solidFill>
                <a:srgbClr val="FFFFFF"/>
              </a:solidFill>
              <a:round/>
              <a:headEnd type="none" w="sm" len="sm"/>
              <a:tailEnd type="none" w="sm" len="sm"/>
            </a:ln>
            <a:effectLst/>
          </p:spPr>
          <p:txBody>
            <a:bodyPr wrap="none" anchor="ctr"/>
            <a:lstStyle/>
            <a:p>
              <a:endParaRPr lang="ru-RU"/>
            </a:p>
          </p:txBody>
        </p:sp>
        <p:sp>
          <p:nvSpPr>
            <p:cNvPr id="1047" name="Line 23"/>
            <p:cNvSpPr>
              <a:spLocks noChangeShapeType="1"/>
            </p:cNvSpPr>
            <p:nvPr userDrawn="1"/>
          </p:nvSpPr>
          <p:spPr bwMode="gray">
            <a:xfrm>
              <a:off x="1472" y="448"/>
              <a:ext cx="1065" cy="3872"/>
            </a:xfrm>
            <a:prstGeom prst="line">
              <a:avLst/>
            </a:prstGeom>
            <a:noFill/>
            <a:ln w="3175">
              <a:solidFill>
                <a:srgbClr val="FFFFFF"/>
              </a:solidFill>
              <a:round/>
              <a:headEnd type="none" w="sm" len="sm"/>
              <a:tailEnd type="none" w="sm" len="sm"/>
            </a:ln>
            <a:effectLst/>
          </p:spPr>
          <p:txBody>
            <a:bodyPr wrap="none" anchor="ctr"/>
            <a:lstStyle/>
            <a:p>
              <a:endParaRPr lang="ru-RU"/>
            </a:p>
          </p:txBody>
        </p:sp>
        <p:sp>
          <p:nvSpPr>
            <p:cNvPr id="1048" name="Line 24"/>
            <p:cNvSpPr>
              <a:spLocks noChangeShapeType="1"/>
            </p:cNvSpPr>
            <p:nvPr userDrawn="1"/>
          </p:nvSpPr>
          <p:spPr bwMode="gray">
            <a:xfrm>
              <a:off x="1472" y="448"/>
              <a:ext cx="514" cy="3872"/>
            </a:xfrm>
            <a:prstGeom prst="line">
              <a:avLst/>
            </a:prstGeom>
            <a:noFill/>
            <a:ln w="3175">
              <a:solidFill>
                <a:srgbClr val="FFFFFF"/>
              </a:solidFill>
              <a:round/>
              <a:headEnd type="none" w="sm" len="sm"/>
              <a:tailEnd type="none" w="sm" len="sm"/>
            </a:ln>
            <a:effectLst/>
          </p:spPr>
          <p:txBody>
            <a:bodyPr wrap="none" anchor="ctr"/>
            <a:lstStyle/>
            <a:p>
              <a:endParaRPr lang="ru-RU"/>
            </a:p>
          </p:txBody>
        </p:sp>
        <p:sp>
          <p:nvSpPr>
            <p:cNvPr id="1049" name="Line 25"/>
            <p:cNvSpPr>
              <a:spLocks noChangeShapeType="1"/>
            </p:cNvSpPr>
            <p:nvPr userDrawn="1"/>
          </p:nvSpPr>
          <p:spPr bwMode="gray">
            <a:xfrm>
              <a:off x="1472" y="448"/>
              <a:ext cx="0" cy="3872"/>
            </a:xfrm>
            <a:prstGeom prst="line">
              <a:avLst/>
            </a:prstGeom>
            <a:noFill/>
            <a:ln w="3175">
              <a:solidFill>
                <a:srgbClr val="FFFFFF"/>
              </a:solidFill>
              <a:round/>
              <a:headEnd type="none" w="sm" len="sm"/>
              <a:tailEnd type="none" w="sm" len="sm"/>
            </a:ln>
            <a:effectLst/>
          </p:spPr>
          <p:txBody>
            <a:bodyPr wrap="none" anchor="ctr"/>
            <a:lstStyle/>
            <a:p>
              <a:endParaRPr lang="ru-RU"/>
            </a:p>
          </p:txBody>
        </p:sp>
        <p:sp>
          <p:nvSpPr>
            <p:cNvPr id="1050" name="Line 26"/>
            <p:cNvSpPr>
              <a:spLocks noChangeShapeType="1"/>
            </p:cNvSpPr>
            <p:nvPr userDrawn="1"/>
          </p:nvSpPr>
          <p:spPr bwMode="gray">
            <a:xfrm>
              <a:off x="1472" y="448"/>
              <a:ext cx="4288" cy="2549"/>
            </a:xfrm>
            <a:prstGeom prst="line">
              <a:avLst/>
            </a:prstGeom>
            <a:noFill/>
            <a:ln w="3175">
              <a:solidFill>
                <a:srgbClr val="FFFFFF"/>
              </a:solidFill>
              <a:round/>
              <a:headEnd type="none" w="sm" len="sm"/>
              <a:tailEnd type="none" w="sm" len="sm"/>
            </a:ln>
            <a:effectLst/>
          </p:spPr>
          <p:txBody>
            <a:bodyPr wrap="none" anchor="ctr"/>
            <a:lstStyle/>
            <a:p>
              <a:endParaRPr lang="ru-RU"/>
            </a:p>
          </p:txBody>
        </p:sp>
        <p:sp>
          <p:nvSpPr>
            <p:cNvPr id="1051" name="Line 27"/>
            <p:cNvSpPr>
              <a:spLocks noChangeShapeType="1"/>
            </p:cNvSpPr>
            <p:nvPr userDrawn="1"/>
          </p:nvSpPr>
          <p:spPr bwMode="gray">
            <a:xfrm>
              <a:off x="1472" y="448"/>
              <a:ext cx="4288" cy="2195"/>
            </a:xfrm>
            <a:prstGeom prst="line">
              <a:avLst/>
            </a:prstGeom>
            <a:noFill/>
            <a:ln w="3175">
              <a:solidFill>
                <a:srgbClr val="FFFFFF"/>
              </a:solidFill>
              <a:round/>
              <a:headEnd type="none" w="sm" len="sm"/>
              <a:tailEnd type="none" w="sm" len="sm"/>
            </a:ln>
            <a:effectLst/>
          </p:spPr>
          <p:txBody>
            <a:bodyPr wrap="none" anchor="ctr"/>
            <a:lstStyle/>
            <a:p>
              <a:endParaRPr lang="ru-RU"/>
            </a:p>
          </p:txBody>
        </p:sp>
        <p:sp>
          <p:nvSpPr>
            <p:cNvPr id="1052" name="Line 28"/>
            <p:cNvSpPr>
              <a:spLocks noChangeShapeType="1"/>
            </p:cNvSpPr>
            <p:nvPr userDrawn="1"/>
          </p:nvSpPr>
          <p:spPr bwMode="gray">
            <a:xfrm>
              <a:off x="1472" y="448"/>
              <a:ext cx="4288" cy="1891"/>
            </a:xfrm>
            <a:prstGeom prst="line">
              <a:avLst/>
            </a:prstGeom>
            <a:noFill/>
            <a:ln w="3175">
              <a:solidFill>
                <a:srgbClr val="FFFFFF"/>
              </a:solidFill>
              <a:round/>
              <a:headEnd type="none" w="sm" len="sm"/>
              <a:tailEnd type="none" w="sm" len="sm"/>
            </a:ln>
            <a:effectLst/>
          </p:spPr>
          <p:txBody>
            <a:bodyPr wrap="none" anchor="ctr"/>
            <a:lstStyle/>
            <a:p>
              <a:endParaRPr lang="ru-RU"/>
            </a:p>
          </p:txBody>
        </p:sp>
        <p:sp>
          <p:nvSpPr>
            <p:cNvPr id="1053" name="Line 29"/>
            <p:cNvSpPr>
              <a:spLocks noChangeShapeType="1"/>
            </p:cNvSpPr>
            <p:nvPr userDrawn="1"/>
          </p:nvSpPr>
          <p:spPr bwMode="gray">
            <a:xfrm>
              <a:off x="1472" y="448"/>
              <a:ext cx="4288" cy="1584"/>
            </a:xfrm>
            <a:prstGeom prst="line">
              <a:avLst/>
            </a:prstGeom>
            <a:noFill/>
            <a:ln w="3175">
              <a:solidFill>
                <a:srgbClr val="FFFFFF"/>
              </a:solidFill>
              <a:round/>
              <a:headEnd type="none" w="sm" len="sm"/>
              <a:tailEnd type="none" w="sm" len="sm"/>
            </a:ln>
            <a:effectLst/>
          </p:spPr>
          <p:txBody>
            <a:bodyPr wrap="none" anchor="ctr"/>
            <a:lstStyle/>
            <a:p>
              <a:endParaRPr lang="ru-RU"/>
            </a:p>
          </p:txBody>
        </p:sp>
        <p:sp>
          <p:nvSpPr>
            <p:cNvPr id="1054" name="Line 30"/>
            <p:cNvSpPr>
              <a:spLocks noChangeShapeType="1"/>
            </p:cNvSpPr>
            <p:nvPr userDrawn="1"/>
          </p:nvSpPr>
          <p:spPr bwMode="gray">
            <a:xfrm>
              <a:off x="1515" y="462"/>
              <a:ext cx="4245" cy="1307"/>
            </a:xfrm>
            <a:prstGeom prst="line">
              <a:avLst/>
            </a:prstGeom>
            <a:noFill/>
            <a:ln w="3175">
              <a:solidFill>
                <a:srgbClr val="FFFFFF"/>
              </a:solidFill>
              <a:round/>
              <a:headEnd type="none" w="sm" len="sm"/>
              <a:tailEnd type="none" w="sm" len="sm"/>
            </a:ln>
            <a:effectLst/>
          </p:spPr>
          <p:txBody>
            <a:bodyPr wrap="none" anchor="ctr"/>
            <a:lstStyle/>
            <a:p>
              <a:endParaRPr lang="ru-RU"/>
            </a:p>
          </p:txBody>
        </p:sp>
        <p:sp>
          <p:nvSpPr>
            <p:cNvPr id="1055" name="Line 31"/>
            <p:cNvSpPr>
              <a:spLocks noChangeShapeType="1"/>
            </p:cNvSpPr>
            <p:nvPr userDrawn="1"/>
          </p:nvSpPr>
          <p:spPr bwMode="gray">
            <a:xfrm>
              <a:off x="1472" y="448"/>
              <a:ext cx="4288" cy="1057"/>
            </a:xfrm>
            <a:prstGeom prst="line">
              <a:avLst/>
            </a:prstGeom>
            <a:noFill/>
            <a:ln w="3175">
              <a:solidFill>
                <a:srgbClr val="FFFFFF"/>
              </a:solidFill>
              <a:round/>
              <a:headEnd type="none" w="sm" len="sm"/>
              <a:tailEnd type="none" w="sm" len="sm"/>
            </a:ln>
            <a:effectLst/>
          </p:spPr>
          <p:txBody>
            <a:bodyPr wrap="none" anchor="ctr"/>
            <a:lstStyle/>
            <a:p>
              <a:endParaRPr lang="ru-RU"/>
            </a:p>
          </p:txBody>
        </p:sp>
        <p:sp>
          <p:nvSpPr>
            <p:cNvPr id="1056" name="Line 32"/>
            <p:cNvSpPr>
              <a:spLocks noChangeShapeType="1"/>
            </p:cNvSpPr>
            <p:nvPr userDrawn="1"/>
          </p:nvSpPr>
          <p:spPr bwMode="gray">
            <a:xfrm>
              <a:off x="1472" y="448"/>
              <a:ext cx="4288" cy="833"/>
            </a:xfrm>
            <a:prstGeom prst="line">
              <a:avLst/>
            </a:prstGeom>
            <a:noFill/>
            <a:ln w="3175">
              <a:solidFill>
                <a:srgbClr val="FFFFFF"/>
              </a:solidFill>
              <a:round/>
              <a:headEnd type="none" w="sm" len="sm"/>
              <a:tailEnd type="none" w="sm" len="sm"/>
            </a:ln>
            <a:effectLst/>
          </p:spPr>
          <p:txBody>
            <a:bodyPr wrap="none" anchor="ctr"/>
            <a:lstStyle/>
            <a:p>
              <a:endParaRPr lang="ru-RU"/>
            </a:p>
          </p:txBody>
        </p:sp>
        <p:sp>
          <p:nvSpPr>
            <p:cNvPr id="1057" name="Line 33"/>
            <p:cNvSpPr>
              <a:spLocks noChangeShapeType="1"/>
            </p:cNvSpPr>
            <p:nvPr userDrawn="1"/>
          </p:nvSpPr>
          <p:spPr bwMode="gray">
            <a:xfrm>
              <a:off x="1472" y="448"/>
              <a:ext cx="4288" cy="613"/>
            </a:xfrm>
            <a:prstGeom prst="line">
              <a:avLst/>
            </a:prstGeom>
            <a:noFill/>
            <a:ln w="3175">
              <a:solidFill>
                <a:srgbClr val="FFFFFF"/>
              </a:solidFill>
              <a:round/>
              <a:headEnd type="none" w="sm" len="sm"/>
              <a:tailEnd type="none" w="sm" len="sm"/>
            </a:ln>
            <a:effectLst/>
          </p:spPr>
          <p:txBody>
            <a:bodyPr wrap="none" anchor="ctr"/>
            <a:lstStyle/>
            <a:p>
              <a:endParaRPr lang="ru-RU"/>
            </a:p>
          </p:txBody>
        </p:sp>
        <p:sp>
          <p:nvSpPr>
            <p:cNvPr id="1058" name="Line 34"/>
            <p:cNvSpPr>
              <a:spLocks noChangeShapeType="1"/>
            </p:cNvSpPr>
            <p:nvPr userDrawn="1"/>
          </p:nvSpPr>
          <p:spPr bwMode="gray">
            <a:xfrm>
              <a:off x="1472" y="448"/>
              <a:ext cx="4288" cy="438"/>
            </a:xfrm>
            <a:prstGeom prst="line">
              <a:avLst/>
            </a:prstGeom>
            <a:noFill/>
            <a:ln w="3175">
              <a:solidFill>
                <a:srgbClr val="FFFFFF"/>
              </a:solidFill>
              <a:round/>
              <a:headEnd type="none" w="sm" len="sm"/>
              <a:tailEnd type="none" w="sm" len="sm"/>
            </a:ln>
            <a:effectLst/>
          </p:spPr>
          <p:txBody>
            <a:bodyPr wrap="none" anchor="ctr"/>
            <a:lstStyle/>
            <a:p>
              <a:endParaRPr lang="ru-RU"/>
            </a:p>
          </p:txBody>
        </p:sp>
        <p:sp>
          <p:nvSpPr>
            <p:cNvPr id="1059" name="Line 35"/>
            <p:cNvSpPr>
              <a:spLocks noChangeShapeType="1"/>
            </p:cNvSpPr>
            <p:nvPr userDrawn="1"/>
          </p:nvSpPr>
          <p:spPr bwMode="gray">
            <a:xfrm>
              <a:off x="1472" y="448"/>
              <a:ext cx="4288" cy="259"/>
            </a:xfrm>
            <a:prstGeom prst="line">
              <a:avLst/>
            </a:prstGeom>
            <a:noFill/>
            <a:ln w="3175">
              <a:solidFill>
                <a:srgbClr val="FFFFFF"/>
              </a:solidFill>
              <a:round/>
              <a:headEnd type="none" w="sm" len="sm"/>
              <a:tailEnd type="none" w="sm" len="sm"/>
            </a:ln>
            <a:effectLst/>
          </p:spPr>
          <p:txBody>
            <a:bodyPr wrap="none" anchor="ctr"/>
            <a:lstStyle/>
            <a:p>
              <a:endParaRPr lang="ru-RU"/>
            </a:p>
          </p:txBody>
        </p:sp>
        <p:sp>
          <p:nvSpPr>
            <p:cNvPr id="1060" name="Line 36"/>
            <p:cNvSpPr>
              <a:spLocks noChangeShapeType="1"/>
            </p:cNvSpPr>
            <p:nvPr userDrawn="1"/>
          </p:nvSpPr>
          <p:spPr bwMode="gray">
            <a:xfrm>
              <a:off x="1472" y="448"/>
              <a:ext cx="4288" cy="130"/>
            </a:xfrm>
            <a:prstGeom prst="line">
              <a:avLst/>
            </a:prstGeom>
            <a:noFill/>
            <a:ln w="3175">
              <a:solidFill>
                <a:srgbClr val="FFFFFF"/>
              </a:solidFill>
              <a:round/>
              <a:headEnd type="none" w="sm" len="sm"/>
              <a:tailEnd type="none" w="sm" len="sm"/>
            </a:ln>
            <a:effectLst/>
          </p:spPr>
          <p:txBody>
            <a:bodyPr wrap="none" anchor="ctr"/>
            <a:lstStyle/>
            <a:p>
              <a:endParaRPr lang="ru-RU"/>
            </a:p>
          </p:txBody>
        </p:sp>
        <p:sp>
          <p:nvSpPr>
            <p:cNvPr id="1061" name="Line 37"/>
            <p:cNvSpPr>
              <a:spLocks noChangeShapeType="1"/>
            </p:cNvSpPr>
            <p:nvPr userDrawn="1"/>
          </p:nvSpPr>
          <p:spPr bwMode="gray">
            <a:xfrm flipH="1">
              <a:off x="0" y="449"/>
              <a:ext cx="1474" cy="0"/>
            </a:xfrm>
            <a:prstGeom prst="line">
              <a:avLst/>
            </a:prstGeom>
            <a:noFill/>
            <a:ln w="3175">
              <a:solidFill>
                <a:srgbClr val="FFFFFF"/>
              </a:solidFill>
              <a:round/>
              <a:headEnd type="none" w="sm" len="sm"/>
              <a:tailEnd type="none" w="sm" len="sm"/>
            </a:ln>
            <a:effectLst/>
          </p:spPr>
          <p:txBody>
            <a:bodyPr wrap="none" anchor="ctr"/>
            <a:lstStyle/>
            <a:p>
              <a:endParaRPr lang="ru-RU"/>
            </a:p>
          </p:txBody>
        </p:sp>
        <p:sp>
          <p:nvSpPr>
            <p:cNvPr id="1062" name="Line 38"/>
            <p:cNvSpPr>
              <a:spLocks noChangeShapeType="1"/>
            </p:cNvSpPr>
            <p:nvPr userDrawn="1"/>
          </p:nvSpPr>
          <p:spPr bwMode="gray">
            <a:xfrm flipH="1">
              <a:off x="0" y="436"/>
              <a:ext cx="1474" cy="2514"/>
            </a:xfrm>
            <a:prstGeom prst="line">
              <a:avLst/>
            </a:prstGeom>
            <a:noFill/>
            <a:ln w="3175">
              <a:solidFill>
                <a:srgbClr val="FFFFFF"/>
              </a:solidFill>
              <a:round/>
              <a:headEnd type="none" w="sm" len="sm"/>
              <a:tailEnd type="none" w="sm" len="sm"/>
            </a:ln>
            <a:effectLst/>
          </p:spPr>
          <p:txBody>
            <a:bodyPr wrap="none" anchor="ctr"/>
            <a:lstStyle/>
            <a:p>
              <a:endParaRPr lang="ru-RU"/>
            </a:p>
          </p:txBody>
        </p:sp>
        <p:sp>
          <p:nvSpPr>
            <p:cNvPr id="1063" name="Line 39"/>
            <p:cNvSpPr>
              <a:spLocks noChangeShapeType="1"/>
            </p:cNvSpPr>
            <p:nvPr userDrawn="1"/>
          </p:nvSpPr>
          <p:spPr bwMode="gray">
            <a:xfrm flipH="1">
              <a:off x="0" y="462"/>
              <a:ext cx="1461" cy="3461"/>
            </a:xfrm>
            <a:prstGeom prst="line">
              <a:avLst/>
            </a:prstGeom>
            <a:noFill/>
            <a:ln w="3175">
              <a:solidFill>
                <a:srgbClr val="FFFFFF"/>
              </a:solidFill>
              <a:round/>
              <a:headEnd type="none" w="sm" len="sm"/>
              <a:tailEnd type="none" w="sm" len="sm"/>
            </a:ln>
            <a:effectLst/>
          </p:spPr>
          <p:txBody>
            <a:bodyPr wrap="none" anchor="ctr"/>
            <a:lstStyle/>
            <a:p>
              <a:endParaRPr lang="ru-RU"/>
            </a:p>
          </p:txBody>
        </p:sp>
        <p:sp>
          <p:nvSpPr>
            <p:cNvPr id="1064" name="Line 40"/>
            <p:cNvSpPr>
              <a:spLocks noChangeShapeType="1"/>
            </p:cNvSpPr>
            <p:nvPr userDrawn="1"/>
          </p:nvSpPr>
          <p:spPr bwMode="gray">
            <a:xfrm flipH="1">
              <a:off x="249" y="463"/>
              <a:ext cx="1215" cy="3857"/>
            </a:xfrm>
            <a:prstGeom prst="line">
              <a:avLst/>
            </a:prstGeom>
            <a:noFill/>
            <a:ln w="3175">
              <a:solidFill>
                <a:srgbClr val="FFFFFF"/>
              </a:solidFill>
              <a:round/>
              <a:headEnd type="none" w="sm" len="sm"/>
              <a:tailEnd type="none" w="sm" len="sm"/>
            </a:ln>
            <a:effectLst/>
          </p:spPr>
          <p:txBody>
            <a:bodyPr wrap="none" anchor="ctr"/>
            <a:lstStyle/>
            <a:p>
              <a:endParaRPr lang="ru-RU"/>
            </a:p>
          </p:txBody>
        </p:sp>
        <p:sp>
          <p:nvSpPr>
            <p:cNvPr id="1065" name="Line 41"/>
            <p:cNvSpPr>
              <a:spLocks noChangeShapeType="1"/>
            </p:cNvSpPr>
            <p:nvPr userDrawn="1"/>
          </p:nvSpPr>
          <p:spPr bwMode="gray">
            <a:xfrm flipH="1">
              <a:off x="657" y="472"/>
              <a:ext cx="808" cy="3848"/>
            </a:xfrm>
            <a:prstGeom prst="line">
              <a:avLst/>
            </a:prstGeom>
            <a:noFill/>
            <a:ln w="3175">
              <a:solidFill>
                <a:srgbClr val="FFFFFF"/>
              </a:solidFill>
              <a:round/>
              <a:headEnd type="none" w="sm" len="sm"/>
              <a:tailEnd type="none" w="sm" len="sm"/>
            </a:ln>
            <a:effectLst/>
          </p:spPr>
          <p:txBody>
            <a:bodyPr wrap="none" anchor="ctr"/>
            <a:lstStyle/>
            <a:p>
              <a:endParaRPr lang="ru-RU"/>
            </a:p>
          </p:txBody>
        </p:sp>
        <p:sp>
          <p:nvSpPr>
            <p:cNvPr id="1066" name="Line 42"/>
            <p:cNvSpPr>
              <a:spLocks noChangeShapeType="1"/>
            </p:cNvSpPr>
            <p:nvPr userDrawn="1"/>
          </p:nvSpPr>
          <p:spPr bwMode="gray">
            <a:xfrm flipH="1">
              <a:off x="1066" y="463"/>
              <a:ext cx="404" cy="3857"/>
            </a:xfrm>
            <a:prstGeom prst="line">
              <a:avLst/>
            </a:prstGeom>
            <a:noFill/>
            <a:ln w="3175">
              <a:solidFill>
                <a:srgbClr val="FFFFFF"/>
              </a:solidFill>
              <a:round/>
              <a:headEnd type="none" w="sm" len="sm"/>
              <a:tailEnd type="none" w="sm" len="sm"/>
            </a:ln>
            <a:effectLst/>
          </p:spPr>
          <p:txBody>
            <a:bodyPr wrap="none" anchor="ctr"/>
            <a:lstStyle/>
            <a:p>
              <a:endParaRPr lang="ru-RU"/>
            </a:p>
          </p:txBody>
        </p:sp>
        <p:sp>
          <p:nvSpPr>
            <p:cNvPr id="1067" name="Line 43"/>
            <p:cNvSpPr>
              <a:spLocks noChangeShapeType="1"/>
            </p:cNvSpPr>
            <p:nvPr userDrawn="1"/>
          </p:nvSpPr>
          <p:spPr bwMode="gray">
            <a:xfrm flipH="1">
              <a:off x="0" y="436"/>
              <a:ext cx="1474" cy="1875"/>
            </a:xfrm>
            <a:prstGeom prst="line">
              <a:avLst/>
            </a:prstGeom>
            <a:noFill/>
            <a:ln w="3175">
              <a:solidFill>
                <a:srgbClr val="FFFFFF"/>
              </a:solidFill>
              <a:round/>
              <a:headEnd type="none" w="sm" len="sm"/>
              <a:tailEnd type="none" w="sm" len="sm"/>
            </a:ln>
            <a:effectLst/>
          </p:spPr>
          <p:txBody>
            <a:bodyPr wrap="none" anchor="ctr"/>
            <a:lstStyle/>
            <a:p>
              <a:endParaRPr lang="ru-RU"/>
            </a:p>
          </p:txBody>
        </p:sp>
        <p:sp>
          <p:nvSpPr>
            <p:cNvPr id="1068" name="Line 44"/>
            <p:cNvSpPr>
              <a:spLocks noChangeShapeType="1"/>
            </p:cNvSpPr>
            <p:nvPr userDrawn="1"/>
          </p:nvSpPr>
          <p:spPr bwMode="gray">
            <a:xfrm flipH="1">
              <a:off x="0" y="466"/>
              <a:ext cx="1447" cy="1327"/>
            </a:xfrm>
            <a:prstGeom prst="line">
              <a:avLst/>
            </a:prstGeom>
            <a:noFill/>
            <a:ln w="3175">
              <a:solidFill>
                <a:srgbClr val="FFFFFF"/>
              </a:solidFill>
              <a:round/>
              <a:headEnd type="none" w="sm" len="sm"/>
              <a:tailEnd type="none" w="sm" len="sm"/>
            </a:ln>
            <a:effectLst/>
          </p:spPr>
          <p:txBody>
            <a:bodyPr wrap="none" anchor="ctr"/>
            <a:lstStyle/>
            <a:p>
              <a:endParaRPr lang="ru-RU"/>
            </a:p>
          </p:txBody>
        </p:sp>
        <p:sp>
          <p:nvSpPr>
            <p:cNvPr id="1069" name="Line 45"/>
            <p:cNvSpPr>
              <a:spLocks noChangeShapeType="1"/>
            </p:cNvSpPr>
            <p:nvPr userDrawn="1"/>
          </p:nvSpPr>
          <p:spPr bwMode="gray">
            <a:xfrm flipH="1">
              <a:off x="0" y="449"/>
              <a:ext cx="1474" cy="896"/>
            </a:xfrm>
            <a:prstGeom prst="line">
              <a:avLst/>
            </a:prstGeom>
            <a:noFill/>
            <a:ln w="3175">
              <a:solidFill>
                <a:srgbClr val="FFFFFF"/>
              </a:solidFill>
              <a:round/>
              <a:headEnd type="none" w="sm" len="sm"/>
              <a:tailEnd type="none" w="sm" len="sm"/>
            </a:ln>
            <a:effectLst/>
          </p:spPr>
          <p:txBody>
            <a:bodyPr wrap="none" anchor="ctr"/>
            <a:lstStyle/>
            <a:p>
              <a:endParaRPr lang="ru-RU"/>
            </a:p>
          </p:txBody>
        </p:sp>
        <p:sp>
          <p:nvSpPr>
            <p:cNvPr id="1070" name="Line 46"/>
            <p:cNvSpPr>
              <a:spLocks noChangeShapeType="1"/>
            </p:cNvSpPr>
            <p:nvPr userDrawn="1"/>
          </p:nvSpPr>
          <p:spPr bwMode="gray">
            <a:xfrm flipH="1">
              <a:off x="0" y="471"/>
              <a:ext cx="1435" cy="500"/>
            </a:xfrm>
            <a:prstGeom prst="line">
              <a:avLst/>
            </a:prstGeom>
            <a:noFill/>
            <a:ln w="3175">
              <a:solidFill>
                <a:srgbClr val="FFFFFF"/>
              </a:solidFill>
              <a:round/>
              <a:headEnd type="none" w="sm" len="sm"/>
              <a:tailEnd type="none" w="sm" len="sm"/>
            </a:ln>
            <a:effectLst/>
          </p:spPr>
          <p:txBody>
            <a:bodyPr wrap="none" anchor="ctr"/>
            <a:lstStyle/>
            <a:p>
              <a:endParaRPr lang="ru-RU"/>
            </a:p>
          </p:txBody>
        </p:sp>
        <p:sp>
          <p:nvSpPr>
            <p:cNvPr id="1071" name="Line 47"/>
            <p:cNvSpPr>
              <a:spLocks noChangeShapeType="1"/>
            </p:cNvSpPr>
            <p:nvPr userDrawn="1"/>
          </p:nvSpPr>
          <p:spPr bwMode="gray">
            <a:xfrm flipH="1">
              <a:off x="0" y="463"/>
              <a:ext cx="1464" cy="206"/>
            </a:xfrm>
            <a:prstGeom prst="line">
              <a:avLst/>
            </a:prstGeom>
            <a:noFill/>
            <a:ln w="3175">
              <a:solidFill>
                <a:srgbClr val="FFFFFF"/>
              </a:solidFill>
              <a:round/>
              <a:headEnd type="none" w="sm" len="sm"/>
              <a:tailEnd type="none" w="sm" len="sm"/>
            </a:ln>
            <a:effectLst/>
          </p:spPr>
          <p:txBody>
            <a:bodyPr wrap="none" anchor="ctr"/>
            <a:lstStyle/>
            <a:p>
              <a:endParaRPr lang="ru-RU"/>
            </a:p>
          </p:txBody>
        </p:sp>
        <p:sp>
          <p:nvSpPr>
            <p:cNvPr id="1072" name="Line 48"/>
            <p:cNvSpPr>
              <a:spLocks noChangeShapeType="1"/>
            </p:cNvSpPr>
            <p:nvPr userDrawn="1"/>
          </p:nvSpPr>
          <p:spPr bwMode="gray">
            <a:xfrm flipH="1">
              <a:off x="0" y="436"/>
              <a:ext cx="1474" cy="124"/>
            </a:xfrm>
            <a:prstGeom prst="line">
              <a:avLst/>
            </a:prstGeom>
            <a:noFill/>
            <a:ln w="3175">
              <a:solidFill>
                <a:srgbClr val="FFFFFF"/>
              </a:solidFill>
              <a:round/>
              <a:headEnd type="none" w="sm" len="sm"/>
              <a:tailEnd type="none" w="sm" len="sm"/>
            </a:ln>
            <a:effectLst/>
          </p:spPr>
          <p:txBody>
            <a:bodyPr wrap="none" anchor="ctr"/>
            <a:lstStyle/>
            <a:p>
              <a:endParaRPr lang="ru-RU"/>
            </a:p>
          </p:txBody>
        </p:sp>
        <p:grpSp>
          <p:nvGrpSpPr>
            <p:cNvPr id="3" name="Group 49"/>
            <p:cNvGrpSpPr>
              <a:grpSpLocks/>
            </p:cNvGrpSpPr>
            <p:nvPr userDrawn="1"/>
          </p:nvGrpSpPr>
          <p:grpSpPr bwMode="auto">
            <a:xfrm>
              <a:off x="0" y="2063"/>
              <a:ext cx="5760" cy="1220"/>
              <a:chOff x="235" y="2750"/>
              <a:chExt cx="5241" cy="699"/>
            </a:xfrm>
          </p:grpSpPr>
          <p:sp>
            <p:nvSpPr>
              <p:cNvPr id="1074" name="Line 50"/>
              <p:cNvSpPr>
                <a:spLocks noChangeShapeType="1"/>
              </p:cNvSpPr>
              <p:nvPr/>
            </p:nvSpPr>
            <p:spPr bwMode="gray">
              <a:xfrm>
                <a:off x="235" y="3449"/>
                <a:ext cx="5241" cy="0"/>
              </a:xfrm>
              <a:prstGeom prst="line">
                <a:avLst/>
              </a:prstGeom>
              <a:noFill/>
              <a:ln w="3175">
                <a:solidFill>
                  <a:srgbClr val="FFFFFF"/>
                </a:solidFill>
                <a:round/>
                <a:headEnd type="none" w="sm" len="sm"/>
                <a:tailEnd type="none" w="sm" len="sm"/>
              </a:ln>
              <a:effectLst/>
            </p:spPr>
            <p:txBody>
              <a:bodyPr wrap="none" anchor="ctr"/>
              <a:lstStyle/>
              <a:p>
                <a:endParaRPr lang="ru-RU"/>
              </a:p>
            </p:txBody>
          </p:sp>
          <p:sp>
            <p:nvSpPr>
              <p:cNvPr id="1075" name="Line 51"/>
              <p:cNvSpPr>
                <a:spLocks noChangeShapeType="1"/>
              </p:cNvSpPr>
              <p:nvPr/>
            </p:nvSpPr>
            <p:spPr bwMode="gray">
              <a:xfrm>
                <a:off x="235" y="3191"/>
                <a:ext cx="5241" cy="0"/>
              </a:xfrm>
              <a:prstGeom prst="line">
                <a:avLst/>
              </a:prstGeom>
              <a:noFill/>
              <a:ln w="3175">
                <a:solidFill>
                  <a:srgbClr val="FFFFFF"/>
                </a:solidFill>
                <a:round/>
                <a:headEnd type="none" w="sm" len="sm"/>
                <a:tailEnd type="none" w="sm" len="sm"/>
              </a:ln>
              <a:effectLst/>
            </p:spPr>
            <p:txBody>
              <a:bodyPr wrap="none" anchor="ctr"/>
              <a:lstStyle/>
              <a:p>
                <a:endParaRPr lang="ru-RU"/>
              </a:p>
            </p:txBody>
          </p:sp>
          <p:sp>
            <p:nvSpPr>
              <p:cNvPr id="1076" name="Line 52"/>
              <p:cNvSpPr>
                <a:spLocks noChangeShapeType="1"/>
              </p:cNvSpPr>
              <p:nvPr/>
            </p:nvSpPr>
            <p:spPr bwMode="gray">
              <a:xfrm>
                <a:off x="235" y="2958"/>
                <a:ext cx="5239" cy="0"/>
              </a:xfrm>
              <a:prstGeom prst="line">
                <a:avLst/>
              </a:prstGeom>
              <a:noFill/>
              <a:ln w="3175">
                <a:solidFill>
                  <a:srgbClr val="FFFFFF"/>
                </a:solidFill>
                <a:round/>
                <a:headEnd type="none" w="sm" len="sm"/>
                <a:tailEnd type="none" w="sm" len="sm"/>
              </a:ln>
              <a:effectLst/>
            </p:spPr>
            <p:txBody>
              <a:bodyPr wrap="none" anchor="ctr"/>
              <a:lstStyle/>
              <a:p>
                <a:endParaRPr lang="ru-RU"/>
              </a:p>
            </p:txBody>
          </p:sp>
          <p:sp>
            <p:nvSpPr>
              <p:cNvPr id="1077" name="Line 53"/>
              <p:cNvSpPr>
                <a:spLocks noChangeShapeType="1"/>
              </p:cNvSpPr>
              <p:nvPr/>
            </p:nvSpPr>
            <p:spPr bwMode="gray">
              <a:xfrm>
                <a:off x="235" y="2750"/>
                <a:ext cx="5239" cy="0"/>
              </a:xfrm>
              <a:prstGeom prst="line">
                <a:avLst/>
              </a:prstGeom>
              <a:noFill/>
              <a:ln w="3175">
                <a:solidFill>
                  <a:srgbClr val="FFFFFF"/>
                </a:solidFill>
                <a:round/>
                <a:headEnd type="none" w="sm" len="sm"/>
                <a:tailEnd type="none" w="sm" len="sm"/>
              </a:ln>
              <a:effectLst/>
            </p:spPr>
            <p:txBody>
              <a:bodyPr wrap="none" anchor="ctr"/>
              <a:lstStyle/>
              <a:p>
                <a:endParaRPr lang="ru-RU"/>
              </a:p>
            </p:txBody>
          </p:sp>
        </p:grpSp>
        <p:sp>
          <p:nvSpPr>
            <p:cNvPr id="1078" name="Line 54"/>
            <p:cNvSpPr>
              <a:spLocks noChangeShapeType="1"/>
            </p:cNvSpPr>
            <p:nvPr userDrawn="1"/>
          </p:nvSpPr>
          <p:spPr bwMode="gray">
            <a:xfrm>
              <a:off x="0" y="1753"/>
              <a:ext cx="5760" cy="0"/>
            </a:xfrm>
            <a:prstGeom prst="line">
              <a:avLst/>
            </a:prstGeom>
            <a:noFill/>
            <a:ln w="3175">
              <a:solidFill>
                <a:srgbClr val="FFFFFF"/>
              </a:solidFill>
              <a:round/>
              <a:headEnd type="none" w="sm" len="sm"/>
              <a:tailEnd type="none" w="sm" len="sm"/>
            </a:ln>
            <a:effectLst/>
          </p:spPr>
          <p:txBody>
            <a:bodyPr wrap="none" anchor="ctr"/>
            <a:lstStyle/>
            <a:p>
              <a:endParaRPr lang="ru-RU"/>
            </a:p>
          </p:txBody>
        </p:sp>
        <p:sp>
          <p:nvSpPr>
            <p:cNvPr id="1079" name="Line 55"/>
            <p:cNvSpPr>
              <a:spLocks noChangeShapeType="1"/>
            </p:cNvSpPr>
            <p:nvPr userDrawn="1"/>
          </p:nvSpPr>
          <p:spPr bwMode="gray">
            <a:xfrm flipV="1">
              <a:off x="0" y="1455"/>
              <a:ext cx="5760" cy="1"/>
            </a:xfrm>
            <a:prstGeom prst="line">
              <a:avLst/>
            </a:prstGeom>
            <a:noFill/>
            <a:ln w="3175">
              <a:solidFill>
                <a:srgbClr val="FFFFFF"/>
              </a:solidFill>
              <a:round/>
              <a:headEnd type="none" w="sm" len="sm"/>
              <a:tailEnd type="none" w="sm" len="sm"/>
            </a:ln>
            <a:effectLst/>
          </p:spPr>
          <p:txBody>
            <a:bodyPr wrap="none" anchor="ctr"/>
            <a:lstStyle/>
            <a:p>
              <a:endParaRPr lang="ru-RU"/>
            </a:p>
          </p:txBody>
        </p:sp>
        <p:sp>
          <p:nvSpPr>
            <p:cNvPr id="1080" name="Line 56"/>
            <p:cNvSpPr>
              <a:spLocks noChangeShapeType="1"/>
            </p:cNvSpPr>
            <p:nvPr userDrawn="1"/>
          </p:nvSpPr>
          <p:spPr bwMode="gray">
            <a:xfrm>
              <a:off x="0" y="1182"/>
              <a:ext cx="5760" cy="9"/>
            </a:xfrm>
            <a:prstGeom prst="line">
              <a:avLst/>
            </a:prstGeom>
            <a:noFill/>
            <a:ln w="3175">
              <a:solidFill>
                <a:srgbClr val="FFFFFF"/>
              </a:solidFill>
              <a:round/>
              <a:headEnd type="none" w="sm" len="sm"/>
              <a:tailEnd type="none" w="sm" len="sm"/>
            </a:ln>
            <a:effectLst/>
          </p:spPr>
          <p:txBody>
            <a:bodyPr wrap="none" anchor="ctr"/>
            <a:lstStyle/>
            <a:p>
              <a:endParaRPr lang="ru-RU"/>
            </a:p>
          </p:txBody>
        </p:sp>
        <p:sp>
          <p:nvSpPr>
            <p:cNvPr id="1081" name="Line 57"/>
            <p:cNvSpPr>
              <a:spLocks noChangeShapeType="1"/>
            </p:cNvSpPr>
            <p:nvPr userDrawn="1"/>
          </p:nvSpPr>
          <p:spPr bwMode="gray">
            <a:xfrm>
              <a:off x="0" y="965"/>
              <a:ext cx="5734" cy="0"/>
            </a:xfrm>
            <a:prstGeom prst="line">
              <a:avLst/>
            </a:prstGeom>
            <a:noFill/>
            <a:ln w="3175">
              <a:solidFill>
                <a:srgbClr val="FFFFFF"/>
              </a:solidFill>
              <a:round/>
              <a:headEnd type="none" w="sm" len="sm"/>
              <a:tailEnd type="none" w="sm" len="sm"/>
            </a:ln>
            <a:effectLst/>
          </p:spPr>
          <p:txBody>
            <a:bodyPr wrap="none" anchor="ctr"/>
            <a:lstStyle/>
            <a:p>
              <a:endParaRPr lang="ru-RU"/>
            </a:p>
          </p:txBody>
        </p:sp>
        <p:sp>
          <p:nvSpPr>
            <p:cNvPr id="1082" name="Line 58"/>
            <p:cNvSpPr>
              <a:spLocks noChangeShapeType="1"/>
            </p:cNvSpPr>
            <p:nvPr userDrawn="1"/>
          </p:nvSpPr>
          <p:spPr bwMode="gray">
            <a:xfrm flipV="1">
              <a:off x="0" y="780"/>
              <a:ext cx="5760" cy="11"/>
            </a:xfrm>
            <a:prstGeom prst="line">
              <a:avLst/>
            </a:prstGeom>
            <a:noFill/>
            <a:ln w="3175">
              <a:solidFill>
                <a:srgbClr val="FFFFFF"/>
              </a:solidFill>
              <a:round/>
              <a:headEnd type="none" w="sm" len="sm"/>
              <a:tailEnd type="none" w="sm" len="sm"/>
            </a:ln>
            <a:effectLst/>
          </p:spPr>
          <p:txBody>
            <a:bodyPr wrap="none" anchor="ctr"/>
            <a:lstStyle/>
            <a:p>
              <a:endParaRPr lang="ru-RU"/>
            </a:p>
          </p:txBody>
        </p:sp>
        <p:sp>
          <p:nvSpPr>
            <p:cNvPr id="1083" name="Line 59"/>
            <p:cNvSpPr>
              <a:spLocks noChangeShapeType="1"/>
            </p:cNvSpPr>
            <p:nvPr userDrawn="1"/>
          </p:nvSpPr>
          <p:spPr bwMode="gray">
            <a:xfrm>
              <a:off x="0" y="661"/>
              <a:ext cx="5760" cy="7"/>
            </a:xfrm>
            <a:prstGeom prst="line">
              <a:avLst/>
            </a:prstGeom>
            <a:noFill/>
            <a:ln w="3175">
              <a:solidFill>
                <a:srgbClr val="FFFFFF"/>
              </a:solidFill>
              <a:round/>
              <a:headEnd type="none" w="sm" len="sm"/>
              <a:tailEnd type="none" w="sm" len="sm"/>
            </a:ln>
            <a:effectLst/>
          </p:spPr>
          <p:txBody>
            <a:bodyPr wrap="none" anchor="ctr"/>
            <a:lstStyle/>
            <a:p>
              <a:endParaRPr lang="ru-RU"/>
            </a:p>
          </p:txBody>
        </p:sp>
        <p:sp>
          <p:nvSpPr>
            <p:cNvPr id="1084" name="Line 60"/>
            <p:cNvSpPr>
              <a:spLocks noChangeShapeType="1"/>
            </p:cNvSpPr>
            <p:nvPr userDrawn="1"/>
          </p:nvSpPr>
          <p:spPr bwMode="gray">
            <a:xfrm flipV="1">
              <a:off x="0" y="558"/>
              <a:ext cx="5760" cy="17"/>
            </a:xfrm>
            <a:prstGeom prst="line">
              <a:avLst/>
            </a:prstGeom>
            <a:noFill/>
            <a:ln w="3175">
              <a:solidFill>
                <a:srgbClr val="FFFFFF"/>
              </a:solidFill>
              <a:round/>
              <a:headEnd type="none" w="sm" len="sm"/>
              <a:tailEnd type="none" w="sm" len="sm"/>
            </a:ln>
            <a:effectLst/>
          </p:spPr>
          <p:txBody>
            <a:bodyPr wrap="none" anchor="ctr"/>
            <a:lstStyle/>
            <a:p>
              <a:endParaRPr lang="ru-RU"/>
            </a:p>
          </p:txBody>
        </p:sp>
        <p:sp>
          <p:nvSpPr>
            <p:cNvPr id="1085" name="Line 61"/>
            <p:cNvSpPr>
              <a:spLocks noChangeShapeType="1"/>
            </p:cNvSpPr>
            <p:nvPr userDrawn="1"/>
          </p:nvSpPr>
          <p:spPr bwMode="gray">
            <a:xfrm>
              <a:off x="25" y="521"/>
              <a:ext cx="5735" cy="0"/>
            </a:xfrm>
            <a:prstGeom prst="line">
              <a:avLst/>
            </a:prstGeom>
            <a:noFill/>
            <a:ln w="3175">
              <a:solidFill>
                <a:srgbClr val="FFFFFF"/>
              </a:solidFill>
              <a:round/>
              <a:headEnd type="none" w="sm" len="sm"/>
              <a:tailEnd type="none" w="sm" len="sm"/>
            </a:ln>
            <a:effectLst/>
          </p:spPr>
          <p:txBody>
            <a:bodyPr wrap="none" anchor="ctr"/>
            <a:lstStyle/>
            <a:p>
              <a:endParaRPr lang="ru-RU"/>
            </a:p>
          </p:txBody>
        </p:sp>
        <p:sp>
          <p:nvSpPr>
            <p:cNvPr id="1086" name="Line 62"/>
            <p:cNvSpPr>
              <a:spLocks noChangeShapeType="1"/>
            </p:cNvSpPr>
            <p:nvPr userDrawn="1"/>
          </p:nvSpPr>
          <p:spPr bwMode="gray">
            <a:xfrm>
              <a:off x="0" y="482"/>
              <a:ext cx="5760" cy="0"/>
            </a:xfrm>
            <a:prstGeom prst="line">
              <a:avLst/>
            </a:prstGeom>
            <a:noFill/>
            <a:ln w="3175">
              <a:solidFill>
                <a:srgbClr val="FFFFFF"/>
              </a:solidFill>
              <a:round/>
              <a:headEnd type="none" w="sm" len="sm"/>
              <a:tailEnd type="none" w="sm" len="sm"/>
            </a:ln>
            <a:effectLst/>
          </p:spPr>
          <p:txBody>
            <a:bodyPr wrap="none" anchor="ctr"/>
            <a:lstStyle/>
            <a:p>
              <a:endParaRPr lang="ru-RU"/>
            </a:p>
          </p:txBody>
        </p:sp>
      </p:grpSp>
      <p:sp>
        <p:nvSpPr>
          <p:cNvPr id="1087" name="Line 63"/>
          <p:cNvSpPr>
            <a:spLocks noChangeShapeType="1"/>
          </p:cNvSpPr>
          <p:nvPr/>
        </p:nvSpPr>
        <p:spPr bwMode="gray">
          <a:xfrm flipH="1">
            <a:off x="-12700" y="712788"/>
            <a:ext cx="2339975" cy="0"/>
          </a:xfrm>
          <a:prstGeom prst="line">
            <a:avLst/>
          </a:prstGeom>
          <a:noFill/>
          <a:ln w="3175">
            <a:solidFill>
              <a:srgbClr val="FFFFFF"/>
            </a:solidFill>
            <a:round/>
            <a:headEnd type="none" w="sm" len="sm"/>
            <a:tailEnd type="none" w="sm" len="sm"/>
          </a:ln>
          <a:effectLst/>
        </p:spPr>
        <p:txBody>
          <a:bodyPr wrap="none" anchor="ctr"/>
          <a:lstStyle/>
          <a:p>
            <a:endParaRPr lang="ru-RU"/>
          </a:p>
        </p:txBody>
      </p:sp>
      <p:sp>
        <p:nvSpPr>
          <p:cNvPr id="1088" name="Line 64"/>
          <p:cNvSpPr>
            <a:spLocks noChangeShapeType="1"/>
          </p:cNvSpPr>
          <p:nvPr/>
        </p:nvSpPr>
        <p:spPr bwMode="gray">
          <a:xfrm flipH="1">
            <a:off x="-12700" y="712788"/>
            <a:ext cx="2339975" cy="349250"/>
          </a:xfrm>
          <a:prstGeom prst="line">
            <a:avLst/>
          </a:prstGeom>
          <a:noFill/>
          <a:ln w="3175">
            <a:solidFill>
              <a:srgbClr val="FFFFFF"/>
            </a:solidFill>
            <a:round/>
            <a:headEnd type="none" w="sm" len="sm"/>
            <a:tailEnd type="none" w="sm" len="sm"/>
          </a:ln>
          <a:effectLst/>
        </p:spPr>
        <p:txBody>
          <a:bodyPr wrap="none" anchor="ctr"/>
          <a:lstStyle/>
          <a:p>
            <a:endParaRPr lang="ru-RU"/>
          </a:p>
        </p:txBody>
      </p:sp>
      <p:sp>
        <p:nvSpPr>
          <p:cNvPr id="1089" name="Line 65"/>
          <p:cNvSpPr>
            <a:spLocks noChangeShapeType="1"/>
          </p:cNvSpPr>
          <p:nvPr/>
        </p:nvSpPr>
        <p:spPr bwMode="gray">
          <a:xfrm flipH="1">
            <a:off x="-12700" y="692150"/>
            <a:ext cx="2339975" cy="196850"/>
          </a:xfrm>
          <a:prstGeom prst="line">
            <a:avLst/>
          </a:prstGeom>
          <a:noFill/>
          <a:ln w="3175">
            <a:solidFill>
              <a:srgbClr val="FFFFFF"/>
            </a:solidFill>
            <a:round/>
            <a:headEnd type="none" w="sm" len="sm"/>
            <a:tailEnd type="none" w="sm" len="sm"/>
          </a:ln>
          <a:effectLst/>
        </p:spPr>
        <p:txBody>
          <a:bodyPr wrap="none" anchor="ctr"/>
          <a:lstStyle/>
          <a:p>
            <a:endParaRPr lang="ru-RU"/>
          </a:p>
        </p:txBody>
      </p:sp>
      <p:sp>
        <p:nvSpPr>
          <p:cNvPr id="1090" name="Line 66"/>
          <p:cNvSpPr>
            <a:spLocks noChangeShapeType="1"/>
          </p:cNvSpPr>
          <p:nvPr/>
        </p:nvSpPr>
        <p:spPr bwMode="gray">
          <a:xfrm>
            <a:off x="-12700" y="765175"/>
            <a:ext cx="9144000" cy="0"/>
          </a:xfrm>
          <a:prstGeom prst="line">
            <a:avLst/>
          </a:prstGeom>
          <a:noFill/>
          <a:ln w="3175">
            <a:solidFill>
              <a:srgbClr val="FFFFFF"/>
            </a:solidFill>
            <a:round/>
            <a:headEnd type="none" w="sm" len="sm"/>
            <a:tailEnd type="none" w="sm" len="sm"/>
          </a:ln>
          <a:effectLst/>
        </p:spPr>
        <p:txBody>
          <a:bodyPr wrap="none" anchor="ctr"/>
          <a:lstStyle/>
          <a:p>
            <a:endParaRPr lang="ru-RU"/>
          </a:p>
        </p:txBody>
      </p:sp>
      <p:sp>
        <p:nvSpPr>
          <p:cNvPr id="1091" name="Freeform 67"/>
          <p:cNvSpPr>
            <a:spLocks/>
          </p:cNvSpPr>
          <p:nvPr/>
        </p:nvSpPr>
        <p:spPr bwMode="gray">
          <a:xfrm>
            <a:off x="-12700" y="0"/>
            <a:ext cx="9156700" cy="1600200"/>
          </a:xfrm>
          <a:custGeom>
            <a:avLst/>
            <a:gdLst/>
            <a:ahLst/>
            <a:cxnLst>
              <a:cxn ang="0">
                <a:pos x="0" y="0"/>
              </a:cxn>
              <a:cxn ang="0">
                <a:pos x="0" y="688"/>
              </a:cxn>
              <a:cxn ang="0">
                <a:pos x="2008" y="492"/>
              </a:cxn>
              <a:cxn ang="0">
                <a:pos x="5768" y="1008"/>
              </a:cxn>
              <a:cxn ang="0">
                <a:pos x="5768" y="0"/>
              </a:cxn>
              <a:cxn ang="0">
                <a:pos x="0" y="0"/>
              </a:cxn>
            </a:cxnLst>
            <a:rect l="0" t="0" r="r" b="b"/>
            <a:pathLst>
              <a:path w="5768" h="1008">
                <a:moveTo>
                  <a:pt x="0" y="0"/>
                </a:moveTo>
                <a:lnTo>
                  <a:pt x="0" y="688"/>
                </a:lnTo>
                <a:cubicBezTo>
                  <a:pt x="72" y="682"/>
                  <a:pt x="776" y="535"/>
                  <a:pt x="2008" y="492"/>
                </a:cubicBezTo>
                <a:cubicBezTo>
                  <a:pt x="3240" y="449"/>
                  <a:pt x="4792" y="608"/>
                  <a:pt x="5768" y="1008"/>
                </a:cubicBezTo>
                <a:lnTo>
                  <a:pt x="5768" y="0"/>
                </a:lnTo>
                <a:lnTo>
                  <a:pt x="0" y="0"/>
                </a:lnTo>
                <a:close/>
              </a:path>
            </a:pathLst>
          </a:custGeom>
          <a:gradFill rotWithShape="1">
            <a:gsLst>
              <a:gs pos="0">
                <a:schemeClr val="hlink"/>
              </a:gs>
              <a:gs pos="100000">
                <a:schemeClr val="hlink">
                  <a:gamma/>
                  <a:shade val="63529"/>
                  <a:invGamma/>
                </a:schemeClr>
              </a:gs>
            </a:gsLst>
            <a:lin ang="0" scaled="1"/>
          </a:gradFill>
          <a:ln w="9525">
            <a:noFill/>
            <a:round/>
            <a:headEnd/>
            <a:tailEnd/>
          </a:ln>
          <a:effectLst/>
        </p:spPr>
        <p:txBody>
          <a:bodyPr/>
          <a:lstStyle/>
          <a:p>
            <a:endParaRPr lang="ru-RU"/>
          </a:p>
        </p:txBody>
      </p:sp>
      <p:sp>
        <p:nvSpPr>
          <p:cNvPr id="1092" name="Freeform 68"/>
          <p:cNvSpPr>
            <a:spLocks/>
          </p:cNvSpPr>
          <p:nvPr/>
        </p:nvSpPr>
        <p:spPr bwMode="gray">
          <a:xfrm>
            <a:off x="-12700" y="-12700"/>
            <a:ext cx="9156700" cy="1354138"/>
          </a:xfrm>
          <a:custGeom>
            <a:avLst/>
            <a:gdLst/>
            <a:ahLst/>
            <a:cxnLst>
              <a:cxn ang="0">
                <a:pos x="0" y="0"/>
              </a:cxn>
              <a:cxn ang="0">
                <a:pos x="0" y="767"/>
              </a:cxn>
              <a:cxn ang="0">
                <a:pos x="2104" y="448"/>
              </a:cxn>
              <a:cxn ang="0">
                <a:pos x="5768" y="848"/>
              </a:cxn>
              <a:cxn ang="0">
                <a:pos x="5760" y="8"/>
              </a:cxn>
              <a:cxn ang="0">
                <a:pos x="0" y="0"/>
              </a:cxn>
            </a:cxnLst>
            <a:rect l="0" t="0" r="r" b="b"/>
            <a:pathLst>
              <a:path w="5768" h="848">
                <a:moveTo>
                  <a:pt x="0" y="0"/>
                </a:moveTo>
                <a:lnTo>
                  <a:pt x="0" y="767"/>
                </a:lnTo>
                <a:cubicBezTo>
                  <a:pt x="72" y="760"/>
                  <a:pt x="879" y="496"/>
                  <a:pt x="2104" y="448"/>
                </a:cubicBezTo>
                <a:cubicBezTo>
                  <a:pt x="3330" y="401"/>
                  <a:pt x="4792" y="472"/>
                  <a:pt x="5768" y="848"/>
                </a:cubicBezTo>
                <a:lnTo>
                  <a:pt x="5760" y="8"/>
                </a:lnTo>
                <a:lnTo>
                  <a:pt x="0" y="0"/>
                </a:lnTo>
                <a:close/>
              </a:path>
            </a:pathLst>
          </a:custGeom>
          <a:gradFill rotWithShape="1">
            <a:gsLst>
              <a:gs pos="0">
                <a:schemeClr val="hlink">
                  <a:gamma/>
                  <a:shade val="63529"/>
                  <a:invGamma/>
                </a:schemeClr>
              </a:gs>
              <a:gs pos="100000">
                <a:schemeClr val="hlink"/>
              </a:gs>
            </a:gsLst>
            <a:lin ang="0" scaled="1"/>
          </a:gradFill>
          <a:ln w="9525">
            <a:noFill/>
            <a:round/>
            <a:headEnd/>
            <a:tailEnd/>
          </a:ln>
          <a:effectLst/>
        </p:spPr>
        <p:txBody>
          <a:bodyPr/>
          <a:lstStyle/>
          <a:p>
            <a:endParaRPr lang="ru-RU"/>
          </a:p>
        </p:txBody>
      </p:sp>
      <p:pic>
        <p:nvPicPr>
          <p:cNvPr id="1093" name="Picture 69" descr="figure07_o copy"/>
          <p:cNvPicPr>
            <a:picLocks noChangeAspect="1" noChangeArrowheads="1"/>
          </p:cNvPicPr>
          <p:nvPr/>
        </p:nvPicPr>
        <p:blipFill>
          <a:blip r:embed="rId14" cstate="print"/>
          <a:srcRect/>
          <a:stretch>
            <a:fillRect/>
          </a:stretch>
        </p:blipFill>
        <p:spPr bwMode="gray">
          <a:xfrm>
            <a:off x="600075" y="115888"/>
            <a:ext cx="1079500" cy="792162"/>
          </a:xfrm>
          <a:prstGeom prst="rect">
            <a:avLst/>
          </a:prstGeom>
          <a:noFill/>
        </p:spPr>
      </p:pic>
      <p:pic>
        <p:nvPicPr>
          <p:cNvPr id="1094" name="Picture 70" descr="figure07_b"/>
          <p:cNvPicPr>
            <a:picLocks noChangeAspect="1" noChangeArrowheads="1"/>
          </p:cNvPicPr>
          <p:nvPr/>
        </p:nvPicPr>
        <p:blipFill>
          <a:blip r:embed="rId15" cstate="print"/>
          <a:srcRect/>
          <a:stretch>
            <a:fillRect/>
          </a:stretch>
        </p:blipFill>
        <p:spPr bwMode="gray">
          <a:xfrm>
            <a:off x="-12700" y="333375"/>
            <a:ext cx="1439863" cy="1203325"/>
          </a:xfrm>
          <a:prstGeom prst="rect">
            <a:avLst/>
          </a:prstGeom>
          <a:noFill/>
        </p:spPr>
      </p:pic>
      <p:pic>
        <p:nvPicPr>
          <p:cNvPr id="1095" name="Picture 71" descr="figure07_g"/>
          <p:cNvPicPr>
            <a:picLocks noChangeAspect="1" noChangeArrowheads="1"/>
          </p:cNvPicPr>
          <p:nvPr/>
        </p:nvPicPr>
        <p:blipFill>
          <a:blip r:embed="rId16" cstate="print"/>
          <a:srcRect/>
          <a:stretch>
            <a:fillRect/>
          </a:stretch>
        </p:blipFill>
        <p:spPr bwMode="gray">
          <a:xfrm>
            <a:off x="1174750" y="404813"/>
            <a:ext cx="649288" cy="542925"/>
          </a:xfrm>
          <a:prstGeom prst="rect">
            <a:avLst/>
          </a:prstGeom>
          <a:noFill/>
        </p:spPr>
      </p:pic>
      <p:sp>
        <p:nvSpPr>
          <p:cNvPr id="1027" name="Rectangle 3"/>
          <p:cNvSpPr>
            <a:spLocks noGrp="1" noChangeArrowheads="1"/>
          </p:cNvSpPr>
          <p:nvPr>
            <p:ph type="body" idx="1"/>
          </p:nvPr>
        </p:nvSpPr>
        <p:spPr bwMode="auto">
          <a:xfrm>
            <a:off x="776288" y="1347788"/>
            <a:ext cx="7758112" cy="4914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028" name="Rectangle 4"/>
          <p:cNvSpPr>
            <a:spLocks noGrp="1" noChangeArrowheads="1"/>
          </p:cNvSpPr>
          <p:nvPr>
            <p:ph type="dt" sz="half" idx="2"/>
          </p:nvPr>
        </p:nvSpPr>
        <p:spPr bwMode="auto">
          <a:xfrm>
            <a:off x="457200" y="6429375"/>
            <a:ext cx="21336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31A63699-3664-4B6B-B027-F0E3C6208347}" type="datetime1">
              <a:rPr lang="ru-RU" smtClean="0"/>
              <a:pPr/>
              <a:t>14.09.2014</a:t>
            </a:fld>
            <a:endParaRPr lang="ru-RU"/>
          </a:p>
        </p:txBody>
      </p:sp>
      <p:sp>
        <p:nvSpPr>
          <p:cNvPr id="1029" name="Rectangle 5"/>
          <p:cNvSpPr>
            <a:spLocks noGrp="1" noChangeArrowheads="1"/>
          </p:cNvSpPr>
          <p:nvPr>
            <p:ph type="ftr" sz="quarter" idx="3"/>
          </p:nvPr>
        </p:nvSpPr>
        <p:spPr bwMode="auto">
          <a:xfrm>
            <a:off x="3124200" y="6429375"/>
            <a:ext cx="28956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r>
              <a:rPr lang="ru-RU" smtClean="0"/>
              <a:t>Князєва Л.А.</a:t>
            </a:r>
            <a:endParaRPr lang="ru-RU"/>
          </a:p>
        </p:txBody>
      </p:sp>
      <p:sp>
        <p:nvSpPr>
          <p:cNvPr id="1030" name="Rectangle 6"/>
          <p:cNvSpPr>
            <a:spLocks noGrp="1" noChangeArrowheads="1"/>
          </p:cNvSpPr>
          <p:nvPr>
            <p:ph type="sldNum" sz="quarter" idx="4"/>
          </p:nvPr>
        </p:nvSpPr>
        <p:spPr bwMode="auto">
          <a:xfrm>
            <a:off x="6553200" y="6429375"/>
            <a:ext cx="21336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E8327B7-2128-4EEB-985A-D6F331F57319}" type="slidenum">
              <a:rPr lang="ru-RU" smtClean="0"/>
              <a:pPr/>
              <a:t>‹#›</a:t>
            </a:fld>
            <a:endParaRPr lang="ru-RU"/>
          </a:p>
        </p:txBody>
      </p:sp>
      <p:sp>
        <p:nvSpPr>
          <p:cNvPr id="1026" name="Rectangle 2"/>
          <p:cNvSpPr>
            <a:spLocks noGrp="1" noChangeArrowheads="1"/>
          </p:cNvSpPr>
          <p:nvPr>
            <p:ph type="title"/>
          </p:nvPr>
        </p:nvSpPr>
        <p:spPr bwMode="white">
          <a:xfrm>
            <a:off x="1485900" y="209550"/>
            <a:ext cx="7391400" cy="5635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endParaRPr lang="en-US" smtClean="0"/>
          </a:p>
        </p:txBody>
      </p:sp>
    </p:spTree>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 id="2147483736" r:id="rId12"/>
  </p:sldLayoutIdLst>
  <p:hf sldNum="0" hdr="0" dt="0"/>
  <p:txStyles>
    <p:titleStyle>
      <a:lvl1pPr algn="ctr" rtl="0" eaLnBrk="1" fontAlgn="base" hangingPunct="1">
        <a:spcBef>
          <a:spcPct val="0"/>
        </a:spcBef>
        <a:spcAft>
          <a:spcPct val="0"/>
        </a:spcAft>
        <a:defRPr sz="3200" b="1">
          <a:solidFill>
            <a:srgbClr val="FFFFFF"/>
          </a:solidFill>
          <a:latin typeface="+mj-lt"/>
          <a:ea typeface="+mj-ea"/>
          <a:cs typeface="+mj-cs"/>
        </a:defRPr>
      </a:lvl1pPr>
      <a:lvl2pPr algn="ctr" rtl="0" eaLnBrk="1" fontAlgn="base" hangingPunct="1">
        <a:spcBef>
          <a:spcPct val="0"/>
        </a:spcBef>
        <a:spcAft>
          <a:spcPct val="0"/>
        </a:spcAft>
        <a:defRPr sz="3200" b="1">
          <a:solidFill>
            <a:srgbClr val="FFFFFF"/>
          </a:solidFill>
          <a:latin typeface="Verdana" pitchFamily="34" charset="0"/>
        </a:defRPr>
      </a:lvl2pPr>
      <a:lvl3pPr algn="ctr" rtl="0" eaLnBrk="1" fontAlgn="base" hangingPunct="1">
        <a:spcBef>
          <a:spcPct val="0"/>
        </a:spcBef>
        <a:spcAft>
          <a:spcPct val="0"/>
        </a:spcAft>
        <a:defRPr sz="3200" b="1">
          <a:solidFill>
            <a:srgbClr val="FFFFFF"/>
          </a:solidFill>
          <a:latin typeface="Verdana" pitchFamily="34" charset="0"/>
        </a:defRPr>
      </a:lvl3pPr>
      <a:lvl4pPr algn="ctr" rtl="0" eaLnBrk="1" fontAlgn="base" hangingPunct="1">
        <a:spcBef>
          <a:spcPct val="0"/>
        </a:spcBef>
        <a:spcAft>
          <a:spcPct val="0"/>
        </a:spcAft>
        <a:defRPr sz="3200" b="1">
          <a:solidFill>
            <a:srgbClr val="FFFFFF"/>
          </a:solidFill>
          <a:latin typeface="Verdana" pitchFamily="34" charset="0"/>
        </a:defRPr>
      </a:lvl4pPr>
      <a:lvl5pPr algn="ctr" rtl="0" eaLnBrk="1" fontAlgn="base" hangingPunct="1">
        <a:spcBef>
          <a:spcPct val="0"/>
        </a:spcBef>
        <a:spcAft>
          <a:spcPct val="0"/>
        </a:spcAft>
        <a:defRPr sz="3200" b="1">
          <a:solidFill>
            <a:srgbClr val="FFFFFF"/>
          </a:solidFill>
          <a:latin typeface="Verdana" pitchFamily="34" charset="0"/>
        </a:defRPr>
      </a:lvl5pPr>
      <a:lvl6pPr marL="457200" algn="ctr" rtl="0" eaLnBrk="1" fontAlgn="base" hangingPunct="1">
        <a:spcBef>
          <a:spcPct val="0"/>
        </a:spcBef>
        <a:spcAft>
          <a:spcPct val="0"/>
        </a:spcAft>
        <a:defRPr sz="3200" b="1">
          <a:solidFill>
            <a:srgbClr val="FFFFFF"/>
          </a:solidFill>
          <a:latin typeface="Verdana" pitchFamily="34" charset="0"/>
        </a:defRPr>
      </a:lvl6pPr>
      <a:lvl7pPr marL="914400" algn="ctr" rtl="0" eaLnBrk="1" fontAlgn="base" hangingPunct="1">
        <a:spcBef>
          <a:spcPct val="0"/>
        </a:spcBef>
        <a:spcAft>
          <a:spcPct val="0"/>
        </a:spcAft>
        <a:defRPr sz="3200" b="1">
          <a:solidFill>
            <a:srgbClr val="FFFFFF"/>
          </a:solidFill>
          <a:latin typeface="Verdana" pitchFamily="34" charset="0"/>
        </a:defRPr>
      </a:lvl7pPr>
      <a:lvl8pPr marL="1371600" algn="ctr" rtl="0" eaLnBrk="1" fontAlgn="base" hangingPunct="1">
        <a:spcBef>
          <a:spcPct val="0"/>
        </a:spcBef>
        <a:spcAft>
          <a:spcPct val="0"/>
        </a:spcAft>
        <a:defRPr sz="3200" b="1">
          <a:solidFill>
            <a:srgbClr val="FFFFFF"/>
          </a:solidFill>
          <a:latin typeface="Verdana" pitchFamily="34" charset="0"/>
        </a:defRPr>
      </a:lvl8pPr>
      <a:lvl9pPr marL="1828800" algn="ctr" rtl="0" eaLnBrk="1" fontAlgn="base" hangingPunct="1">
        <a:spcBef>
          <a:spcPct val="0"/>
        </a:spcBef>
        <a:spcAft>
          <a:spcPct val="0"/>
        </a:spcAft>
        <a:defRPr sz="3200" b="1">
          <a:solidFill>
            <a:srgbClr val="FFFFFF"/>
          </a:solidFill>
          <a:latin typeface="Verdana" pitchFamily="34" charset="0"/>
        </a:defRPr>
      </a:lvl9pPr>
    </p:titleStyle>
    <p:bodyStyle>
      <a:lvl1pPr marL="342900" indent="-342900" algn="l" rtl="0" eaLnBrk="1" fontAlgn="base" hangingPunct="1">
        <a:spcBef>
          <a:spcPct val="20000"/>
        </a:spcBef>
        <a:spcAft>
          <a:spcPct val="0"/>
        </a:spcAft>
        <a:buClr>
          <a:schemeClr val="hlink"/>
        </a:buClr>
        <a:buFont typeface="Wingdings" pitchFamily="2" charset="2"/>
        <a:buChar char="v"/>
        <a:defRPr sz="28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Font typeface="Wingdings" pitchFamily="2" charset="2"/>
        <a:buChar char="§"/>
        <a:defRPr sz="2800">
          <a:solidFill>
            <a:schemeClr val="tx1"/>
          </a:solidFill>
          <a:latin typeface="Arial" charset="0"/>
        </a:defRPr>
      </a:lvl2pPr>
      <a:lvl3pPr marL="1143000" indent="-228600" algn="l" rtl="0" eaLnBrk="1" fontAlgn="base" hangingPunct="1">
        <a:spcBef>
          <a:spcPct val="20000"/>
        </a:spcBef>
        <a:spcAft>
          <a:spcPct val="0"/>
        </a:spcAft>
        <a:buClr>
          <a:schemeClr val="tx1"/>
        </a:buClr>
        <a:buChar char="•"/>
        <a:defRPr sz="2400">
          <a:solidFill>
            <a:schemeClr val="tx1"/>
          </a:solidFill>
          <a:latin typeface="Arial" charset="0"/>
        </a:defRPr>
      </a:lvl3pPr>
      <a:lvl4pPr marL="1600200" indent="-228600" algn="l" rtl="0" eaLnBrk="1" fontAlgn="base" hangingPunct="1">
        <a:spcBef>
          <a:spcPct val="20000"/>
        </a:spcBef>
        <a:spcAft>
          <a:spcPct val="0"/>
        </a:spcAft>
        <a:buChar char="–"/>
        <a:defRPr sz="2000">
          <a:solidFill>
            <a:schemeClr val="tx1"/>
          </a:solidFill>
          <a:latin typeface="Arial" charset="0"/>
        </a:defRPr>
      </a:lvl4pPr>
      <a:lvl5pPr marL="2057400" indent="-228600" algn="l" rtl="0" eaLnBrk="1" fontAlgn="base" hangingPunct="1">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mon.gov.ua/"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www.mon.gov.ua/ua/activity/education/56/general-secondary-ducation/educational_programs/1349869088/"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www.mon.gov.ua/ua/activity/education/56/general-secondary-ducation/educational_programs/1349869088/"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www.mon.gov.ua/ua/activity/education/56/692/educational_programs/1349869088/"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www.iitzo.gov.ua/" TargetMode="External"/><Relationship Id="rId2" Type="http://schemas.openxmlformats.org/officeDocument/2006/relationships/hyperlink" Target="http://www.mon.gov.ua/"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8" Type="http://schemas.openxmlformats.org/officeDocument/2006/relationships/hyperlink" Target="http://sislivskazos.at.ua/load/0-0-0-21-20" TargetMode="External"/><Relationship Id="rId13" Type="http://schemas.openxmlformats.org/officeDocument/2006/relationships/hyperlink" Target="http://sislivskazos.at.ua/load/0-0-0-26-20" TargetMode="External"/><Relationship Id="rId18" Type="http://schemas.openxmlformats.org/officeDocument/2006/relationships/hyperlink" Target="http://sislivskazos.at.ua/load/0-0-0-32-20" TargetMode="External"/><Relationship Id="rId3" Type="http://schemas.openxmlformats.org/officeDocument/2006/relationships/hyperlink" Target="http://sislivskazos.at.ua/load/0-0-0-18-20" TargetMode="External"/><Relationship Id="rId21" Type="http://schemas.openxmlformats.org/officeDocument/2006/relationships/hyperlink" Target="http://sislivskazos.at.ua/load/0-0-0-35-20" TargetMode="External"/><Relationship Id="rId7" Type="http://schemas.openxmlformats.org/officeDocument/2006/relationships/hyperlink" Target="http://sislivskazos.at.ua/load/0-0-0-20-20" TargetMode="External"/><Relationship Id="rId12" Type="http://schemas.openxmlformats.org/officeDocument/2006/relationships/hyperlink" Target="http://sislivskazos.at.ua/load/0-0-0-25-20" TargetMode="External"/><Relationship Id="rId17" Type="http://schemas.openxmlformats.org/officeDocument/2006/relationships/hyperlink" Target="http://sislivskazos.at.ua/load/0-0-0-31-20" TargetMode="External"/><Relationship Id="rId2" Type="http://schemas.openxmlformats.org/officeDocument/2006/relationships/hyperlink" Target="http://skviravo.ucoz.ru/010714/zbirnyk_19-20-21_2014-3-11.pdf" TargetMode="External"/><Relationship Id="rId16" Type="http://schemas.openxmlformats.org/officeDocument/2006/relationships/hyperlink" Target="http://sislivskazos.at.ua/load/0-0-0-30-20" TargetMode="External"/><Relationship Id="rId20" Type="http://schemas.openxmlformats.org/officeDocument/2006/relationships/hyperlink" Target="http://sislivskazos.at.ua/load/0-0-0-34-20" TargetMode="External"/><Relationship Id="rId1" Type="http://schemas.openxmlformats.org/officeDocument/2006/relationships/slideLayout" Target="../slideLayouts/slideLayout2.xml"/><Relationship Id="rId6" Type="http://schemas.openxmlformats.org/officeDocument/2006/relationships/hyperlink" Target="http://sislivskazos.at.ua/load/0-0-0-19-20" TargetMode="External"/><Relationship Id="rId11" Type="http://schemas.openxmlformats.org/officeDocument/2006/relationships/hyperlink" Target="http://sislivskazos.at.ua/load/0-0-0-24-20" TargetMode="External"/><Relationship Id="rId5" Type="http://schemas.openxmlformats.org/officeDocument/2006/relationships/hyperlink" Target="http://sislivskazos.at.ua/load/0-0-0-38-20" TargetMode="External"/><Relationship Id="rId15" Type="http://schemas.openxmlformats.org/officeDocument/2006/relationships/hyperlink" Target="http://sislivskazos.at.ua/load/0-0-0-28-20" TargetMode="External"/><Relationship Id="rId23" Type="http://schemas.openxmlformats.org/officeDocument/2006/relationships/hyperlink" Target="http://sislivskazos.at.ua/load/0-0-0-37-20" TargetMode="External"/><Relationship Id="rId10" Type="http://schemas.openxmlformats.org/officeDocument/2006/relationships/hyperlink" Target="http://sislivskazos.at.ua/load/0-0-0-23-20" TargetMode="External"/><Relationship Id="rId19" Type="http://schemas.openxmlformats.org/officeDocument/2006/relationships/hyperlink" Target="http://sislivskazos.at.ua/load/0-0-0-33-20" TargetMode="External"/><Relationship Id="rId4" Type="http://schemas.openxmlformats.org/officeDocument/2006/relationships/hyperlink" Target="http://sislivskazos.at.ua/load/0-0-0-29-20" TargetMode="External"/><Relationship Id="rId9" Type="http://schemas.openxmlformats.org/officeDocument/2006/relationships/hyperlink" Target="http://sislivskazos.at.ua/load/0-0-0-22-20" TargetMode="External"/><Relationship Id="rId14" Type="http://schemas.openxmlformats.org/officeDocument/2006/relationships/hyperlink" Target="http://sislivskazos.at.ua/load/0-0-0-27-20" TargetMode="External"/><Relationship Id="rId22" Type="http://schemas.openxmlformats.org/officeDocument/2006/relationships/hyperlink" Target="http://sislivskazos.at.ua/load/0-0-0-36-20" TargetMode="External"/></Relationships>
</file>

<file path=ppt/slides/_rels/slide44.xml.rels><?xml version="1.0" encoding="UTF-8" standalone="yes"?>
<Relationships xmlns="http://schemas.openxmlformats.org/package/2006/relationships"><Relationship Id="rId8" Type="http://schemas.openxmlformats.org/officeDocument/2006/relationships/hyperlink" Target="http://ippobuk.cv.ua/images/%D0%96%D0%B8%D0%BB%D0%B5%D1%81%D0%BA%D0%BE_%D0%A5%D1%83%D0%B4_%D0%BA%D1%83%D0%BB%D1%8C%D1%82.doc" TargetMode="External"/><Relationship Id="rId13" Type="http://schemas.openxmlformats.org/officeDocument/2006/relationships/hyperlink" Target="http://ippobuk.cv.ua/images/-%D0%9C_%D0%BC%D0%B5%D1%82%D0%BE%D0%B4_%D1%80%D0%B5%D0%BA%D0%BE%D0%BC_2014.doc" TargetMode="External"/><Relationship Id="rId18" Type="http://schemas.openxmlformats.org/officeDocument/2006/relationships/hyperlink" Target="http://www.google.com.ua/url?sa=t&amp;rct=j&amp;q=&amp;esrc=s&amp;source=web&amp;cd=1&amp;ved=0CBsQFjAA&amp;url=http://www.mon.gov.ua/img/zstored/files/343.doc&amp;ei=dnrPU6vBOceGywOS04GQCw&amp;usg=AFQjCNE9MCIOutG-RcHRxoD4BB8Yrni9nA&amp;bvm=bv.71667212,d.bGQ&amp;cad=rja" TargetMode="External"/><Relationship Id="rId26" Type="http://schemas.openxmlformats.org/officeDocument/2006/relationships/hyperlink" Target="http://osvita-mk.org.ua/2014-2015/list-mon_1-9-341-vid-27.06.2014.doc" TargetMode="External"/><Relationship Id="rId3" Type="http://schemas.openxmlformats.org/officeDocument/2006/relationships/hyperlink" Target="http://ippobuk.cv.ua/images/%D0%A1%D0%B2%D1%96%D1%82%D0%BE%D0%B2%D0%B0_%D0%B2%D0%B0%D1%80%D1%96%D0%B0%D1%82%D0%B8%D0%BD%D0%B0_2014-15.doc" TargetMode="External"/><Relationship Id="rId21" Type="http://schemas.openxmlformats.org/officeDocument/2006/relationships/hyperlink" Target="http://www.mon.gov.ua/images/files/doshkilna-cerednya/serednya/metod-rekomend/15pochat_shkola.doc" TargetMode="External"/><Relationship Id="rId7" Type="http://schemas.openxmlformats.org/officeDocument/2006/relationships/hyperlink" Target="http://ippobuk.cv.ua/images/%D0%9A%D0%BE%D0%BD%D0%BE%D0%BF%D0%BB%D1%8F%D0%BD%D0%BA%D0%BE_18.06.2014_%D0%9C%D0%B5%D1%82%D0%BE%D0%B4.%D1%80%D0%B5%D0%BA._2014-2015_%D0%97%D0%92.doc" TargetMode="External"/><Relationship Id="rId12" Type="http://schemas.openxmlformats.org/officeDocument/2006/relationships/hyperlink" Target="http://ippobuk.cv.ua/images/%D0%93%D0%B0%D0%B2%D0%BB%D1%8E%D0%BA_%D1%80%D0%B5%D0%BA_%D1%81%D0%BF%D0%BE%D1%80%D1%82_%D0%BA%D0%BB%D0%B0%D1%81.docx" TargetMode="External"/><Relationship Id="rId17" Type="http://schemas.openxmlformats.org/officeDocument/2006/relationships/hyperlink" Target="http://ippobuk.cv.ua/images/%D0%9A%D0%BE%D0%BF%D0%B8%D1%8F_%D0%9C%D0%B5%D1%82%D0%BE%D0%B4%D0%B8%D1%87%D0%BD%D1%96_%D1%80%D0%B5%D0%BA%D0%BE%D0%BC%D0%B5%D0%BD%D0%B4%D0%B0%D1%86%D1%96%D1%97__2014_2015_%D0%BD%D0%B0%D0%B2%D1%87%D0%B0%D0%BB%D1%8C%D0%BD%D0%B8%D0%B9_%D1%80%D1%96%D0%BA.doc" TargetMode="External"/><Relationship Id="rId25" Type="http://schemas.openxmlformats.org/officeDocument/2006/relationships/hyperlink" Target="http://osvita-mk.org.ua/2014-2015/zrazku_gyrnal_ukr.rar" TargetMode="External"/><Relationship Id="rId2" Type="http://schemas.openxmlformats.org/officeDocument/2006/relationships/hyperlink" Target="http://ippobuk.cv.ua/images/%D0%9C%D0%A0-2014-2015.doc" TargetMode="External"/><Relationship Id="rId16" Type="http://schemas.openxmlformats.org/officeDocument/2006/relationships/hyperlink" Target="http://ippobuk.cv.ua/images/%D0%BF%D0%B5%D1%80%D0%B5%D0%BB%D0%BA_%D0%BF%D1%80%D0%BE%D0%B3%D1%80%D0%B0%D0%BC_%D0%B2%D0%B0%D1%80%D0%B0%D1%82_%D1%81%D0%BA%D0%BB%D0%B01.doc" TargetMode="External"/><Relationship Id="rId20" Type="http://schemas.openxmlformats.org/officeDocument/2006/relationships/hyperlink" Target="http://osvita-mk.org.ua/2014-2015/pochatkova.doc" TargetMode="External"/><Relationship Id="rId1" Type="http://schemas.openxmlformats.org/officeDocument/2006/relationships/slideLayout" Target="../slideLayouts/slideLayout2.xml"/><Relationship Id="rId6" Type="http://schemas.openxmlformats.org/officeDocument/2006/relationships/hyperlink" Target="http://ippobuk.cv.ua/images/%D0%BD%D0%B0%D0%B9%D0%BD%D0%BE%D0%B2%D1%96%D1%88%D1%96_%D1%80%D0%B5%D0%BA%D0%BE%D0%BC%D0%B5%D0%BD%D0%B4%D0%B0%D1%86%D1%96%D1%97.doc" TargetMode="External"/><Relationship Id="rId11" Type="http://schemas.openxmlformats.org/officeDocument/2006/relationships/hyperlink" Target="http://ippobuk.cv.ua/images/%D0%93%D0%B0%D0%B2%D0%BB%D1%8E%D0%BA_%D0%A4%D1%96%D0%B7_%D0%BA%D1%83%D0%BB%D1%8C%D1%82.doc" TargetMode="External"/><Relationship Id="rId24" Type="http://schemas.openxmlformats.org/officeDocument/2006/relationships/hyperlink" Target="http://osvita-mk.org.ua/2014-2015/1_9-374.doc" TargetMode="External"/><Relationship Id="rId5" Type="http://schemas.openxmlformats.org/officeDocument/2006/relationships/hyperlink" Target="http://ippobuk.cv.ua/images/%D0%A1%D1%82%D0%B0%D1%80%D0%BE%D0%B2%D0%BE%D0%B9%D1%82_%D0%9C%D0%95%D0%A2_%D0%A0%D0%95%D0%9A_2014.docx" TargetMode="External"/><Relationship Id="rId15" Type="http://schemas.openxmlformats.org/officeDocument/2006/relationships/hyperlink" Target="http://ippobuk.cv.ua/images/%D0%9C%D0%A0_%D0%B2%D0%B8%D0%BA._%D0%B2%D0%B0%D1%80.%D1%81%D0%BA%D0%BB._%D1%83_2014_2015%D0%BD.%D1%80..doc" TargetMode="External"/><Relationship Id="rId23" Type="http://schemas.openxmlformats.org/officeDocument/2006/relationships/hyperlink" Target="http://www.mon.gov.ua/ua/about-ministry/normative/2657-" TargetMode="External"/><Relationship Id="rId28" Type="http://schemas.openxmlformats.org/officeDocument/2006/relationships/hyperlink" Target="http://ippobuk.cv.ua/images/list_DON/list_DON_01_31_2072.docx" TargetMode="External"/><Relationship Id="rId10" Type="http://schemas.openxmlformats.org/officeDocument/2006/relationships/hyperlink" Target="http://ippobuk.cv.ua/images/%D0%96%D0%B8%D0%BB%D0%B5%D1%81%D0%BA%D0%BE_%D0%9C%D1%83%D0%B7_%D0%BC%D0%B8%D1%81%D1%82.doc" TargetMode="External"/><Relationship Id="rId19" Type="http://schemas.openxmlformats.org/officeDocument/2006/relationships/hyperlink" Target="http://osvita-mk.org.ua/2014-2015/zbirnyk_19-20-21_2014-3-11.pdf" TargetMode="External"/><Relationship Id="rId4" Type="http://schemas.openxmlformats.org/officeDocument/2006/relationships/hyperlink" Target="http://ippobuk.cv.ua/images/%D0%92%D0%B0%D1%80%D0%B8%D0%B0%D1%82%D0%B8%D0%B2%D0%BD%D0%B0_%D1%81%D0%BB%D0%BA%D0%B0%D0%B4%D0%BE%D0%B2%D0%B0_2014-2015_%D0%BD.%D1%80_%D0%BE%D1%81%D1%82%D0%B0%D1%82%D0%BE%D1%87.docx" TargetMode="External"/><Relationship Id="rId9" Type="http://schemas.openxmlformats.org/officeDocument/2006/relationships/hyperlink" Target="http://ippobuk.cv.ua/images/%D0%96%D0%B8%D0%BB%D0%B5%D1%81%D0%BA%D0%BE_%D0%9E%D0%B1%D1%80%D0%B0%D0%B7%D0%BE%D1%82%D0%B2.doc" TargetMode="External"/><Relationship Id="rId14" Type="http://schemas.openxmlformats.org/officeDocument/2006/relationships/hyperlink" Target="http://ippobuk.cv.ua/images/%D0%B2%D0%B0%D1%80%D0%B0%D1%82%D0%B8%D0%B2%D0%BD%D0%B0_2014.docx" TargetMode="External"/><Relationship Id="rId22" Type="http://schemas.openxmlformats.org/officeDocument/2006/relationships/hyperlink" Target="http://osvita-mk.org.ua/2014-2015/6_klas.doc" TargetMode="External"/><Relationship Id="rId27" Type="http://schemas.openxmlformats.org/officeDocument/2006/relationships/hyperlink" Target="http://zavuch.at.ua/2013-2014/1_9-502.doc" TargetMode="External"/></Relationships>
</file>

<file path=ppt/slides/_rels/slide45.xml.rels><?xml version="1.0" encoding="UTF-8" standalone="yes"?>
<Relationships xmlns="http://schemas.openxmlformats.org/package/2006/relationships"><Relationship Id="rId8" Type="http://schemas.openxmlformats.org/officeDocument/2006/relationships/hyperlink" Target="http://iitzo.gov.ua/wp-content/uploads/2014/06/5_%D0%BF%D1%80%D0%B0%D0%B2%D0%BE%D0%B7%D0%BD%D0%B0%D0%B2%D1%81%D1%82%D0%B2%D0%BE_%D0%B3.doc" TargetMode="External"/><Relationship Id="rId13" Type="http://schemas.openxmlformats.org/officeDocument/2006/relationships/hyperlink" Target="http://iitzo.gov.ua/wp-content/uploads/2014/06/13_%D1%85%D1%96%D0%BC%D1%96%D1%8F_%D0%B3.doc" TargetMode="External"/><Relationship Id="rId18" Type="http://schemas.openxmlformats.org/officeDocument/2006/relationships/hyperlink" Target="http://iitzo.gov.ua/wp-content/uploads/2014/06/%D0%9F%D0%95%D0%A0%D0%95%D0%9B%D0%86%D0%9A-%D0%A2%D0%A0%D0%A3%D0%94.%D0%9D%D0%90%D0%92%D0%A7..doc" TargetMode="External"/><Relationship Id="rId26" Type="http://schemas.openxmlformats.org/officeDocument/2006/relationships/hyperlink" Target="http://iitzo.gov.ua/" TargetMode="External"/><Relationship Id="rId3" Type="http://schemas.openxmlformats.org/officeDocument/2006/relationships/hyperlink" Target="http://iitzo.gov.ua/wp-content/uploads/2014/06/1_%D1%83%D0%BA%D1%80-%D0%BC%D0%BE%D0%B2%D0%B0_%D0%B3.doc" TargetMode="External"/><Relationship Id="rId21" Type="http://schemas.openxmlformats.org/officeDocument/2006/relationships/hyperlink" Target="http://iitzo.gov.ua/wp-content/uploads/2014/06/%D0%9F%D0%95%D0%A0%D0%95%D0%9B%D0%86%D0%9A%D0%98-%D0%B2-%D1%80%D0%BE%D0%B1%D0%BE%D1%82%D1%96.rar" TargetMode="External"/><Relationship Id="rId7" Type="http://schemas.openxmlformats.org/officeDocument/2006/relationships/hyperlink" Target="http://iitzo.gov.ua/wp-content/uploads/2014/06/4_%D1%96%D1%81%D1%82%D0%BE%D1%80%D0%A3%D0%BA%D1%80-%D0%B2%D1%81%D0%B5%D1%81%D0%B2%D1%96%D1%82%D0%BD%D1%8F_%D0%B3.doc" TargetMode="External"/><Relationship Id="rId12" Type="http://schemas.openxmlformats.org/officeDocument/2006/relationships/hyperlink" Target="http://iitzo.gov.ua/wp-content/uploads/2014/06/5_%D1%84%D1%96%D0%BB%D0%BE%D1%81%D0%BE%D0%B2_%D1%81%D0%B2%D1%96%D1%82_%D0%B3.doc" TargetMode="External"/><Relationship Id="rId17" Type="http://schemas.openxmlformats.org/officeDocument/2006/relationships/hyperlink" Target="http://iitzo.gov.ua/wp-content/uploads/2014/06/%D0%A4%D0%86%D0%97%D0%98%D0%9A%D0%90.doc" TargetMode="External"/><Relationship Id="rId25" Type="http://schemas.openxmlformats.org/officeDocument/2006/relationships/hyperlink" Target="http://www.mon.gov.ua/ua/about-ministry/normative/2680-" TargetMode="External"/><Relationship Id="rId2" Type="http://schemas.openxmlformats.org/officeDocument/2006/relationships/hyperlink" Target="http://iitzo.gov.ua/wp-content/uploads/2014/06/%D0%BF%D0%BE%D1%87%D0%B0%D1%82%D0%BA%D0%BE%D0%B2%D0%B0-%D1%88%D0%BA%D0%BE%D0%BB%D0%B0.docx" TargetMode="External"/><Relationship Id="rId16" Type="http://schemas.openxmlformats.org/officeDocument/2006/relationships/hyperlink" Target="http://iitzo.gov.ua/wp-content/uploads/2014/06/%D0%9E%D1%81%D0%BD%D0%BE%D0%B2%D0%B8-%D0%B7%D0%B4%D0%BE%D1%80%D0%BE%D0%B2%D1%8F.doc" TargetMode="External"/><Relationship Id="rId20" Type="http://schemas.openxmlformats.org/officeDocument/2006/relationships/hyperlink" Target="http://iitzo.gov.ua/wp-content/uploads/2014/06/%D0%94%D1%96%D1%8E%D1%87%D1%96-%D0%B3%D1%80%D0%B8%D1%84%D0%B8-%D0%BC%D0%BE%D0%B2%D0%B0%D0%BC%D0%B8-%D0%BD%D0%B0%D1%86%D1%96%D0%BE%D0%BD%D0%B0%D0%BB%D1%8C%D0%BD%D0%B8%D1%85-%D0%BC%D0%B5%D0%BD%D1%88%D0%B8%D0%BD.rar" TargetMode="External"/><Relationship Id="rId1" Type="http://schemas.openxmlformats.org/officeDocument/2006/relationships/slideLayout" Target="../slideLayouts/slideLayout2.xml"/><Relationship Id="rId6" Type="http://schemas.openxmlformats.org/officeDocument/2006/relationships/hyperlink" Target="http://iitzo.gov.ua/wp-content/uploads/2014/06/%D0%BC%D0%B0%D1%82%D0%B5%D0%BC%D0%B0%D1%82%D0%B8%D0%BA%D0%B0.doc" TargetMode="External"/><Relationship Id="rId11" Type="http://schemas.openxmlformats.org/officeDocument/2006/relationships/hyperlink" Target="http://iitzo.gov.ua/wp-content/uploads/2014/06/%D1%96%D0%BD%D1%84%D0%BE%D1%80%D0%BC%D0%B0%D1%82%D0%B8%D0%BA%D0%B0.doc" TargetMode="External"/><Relationship Id="rId24" Type="http://schemas.openxmlformats.org/officeDocument/2006/relationships/hyperlink" Target="http://krutienko.ucoz.ua/2014-2015/07_lst_MON_1-9-318_2014-06-16.pdf" TargetMode="External"/><Relationship Id="rId5" Type="http://schemas.openxmlformats.org/officeDocument/2006/relationships/hyperlink" Target="http://iitzo.gov.ua/wp-content/uploads/2014/06/%D0%86%D0%BD%D0%BE%D0%B7%D0%B5%D0%BC%D0%BD%D1%96-%D0%BC%D0%BE%D0%B2%D0%B8.doc" TargetMode="External"/><Relationship Id="rId15" Type="http://schemas.openxmlformats.org/officeDocument/2006/relationships/hyperlink" Target="http://iitzo.gov.ua/wp-content/uploads/2014/06/%D0%97%D0%B0%D1%85%D0%B8%D1%81%D1%82-%D0%B2%D1%96%D1%82%D1%87%D0%B8%D0%B7%D0%BD%D0%B8.doc" TargetMode="External"/><Relationship Id="rId23" Type="http://schemas.openxmlformats.org/officeDocument/2006/relationships/hyperlink" Target="http://krutienko.ucoz.ua/news/list_monu_1_9_318_vid_16_06_2014/2014-06-21-637" TargetMode="External"/><Relationship Id="rId10" Type="http://schemas.openxmlformats.org/officeDocument/2006/relationships/hyperlink" Target="http://iitzo.gov.ua/wp-content/uploads/2014/06/8_%D0%B3%D0%B5%D0%BE%D0%B3%D1%80%D0%B0%D1%84%D1%96%D1%8F_%D0%B3.doc" TargetMode="External"/><Relationship Id="rId19" Type="http://schemas.openxmlformats.org/officeDocument/2006/relationships/hyperlink" Target="http://iitzo.gov.ua/wp-content/uploads/2014/06/%D0%A4%D1%96%D0%B7%D0%B8%D1%87%D0%BD%D0%B0-%D0%BA%D1%83%D0%BB%D1%8C%D1%82%D1%83%D1%80%D0%B0.doc" TargetMode="External"/><Relationship Id="rId4" Type="http://schemas.openxmlformats.org/officeDocument/2006/relationships/hyperlink" Target="http://iitzo.gov.ua/wp-content/uploads/2014/06/2_%D1%83%D0%BA%D1%80-%D0%BB%D1%96%D1%82_%D0%B3.doc" TargetMode="External"/><Relationship Id="rId9" Type="http://schemas.openxmlformats.org/officeDocument/2006/relationships/hyperlink" Target="http://iitzo.gov.ua/wp-content/uploads/2014/06/6_%D1%81%D0%B2%D1%96%D1%82%D0%BE%D0%B2%D0%B0-%D0%BB%D1%96%D1%82%D0%B5%D1%80%D0%B0%D1%82%D1%83%D1%80%D0%B0_%D0%B31.doc" TargetMode="External"/><Relationship Id="rId14" Type="http://schemas.openxmlformats.org/officeDocument/2006/relationships/hyperlink" Target="http://iitzo.gov.ua/wp-content/uploads/2014/06/%D0%9F%D0%B5%D1%80%D0%B5%D0%BB%D1%96%D0%BA-%D0%B1%D1%96%D0%BE%D0%BB%D0%BE%D0%B3%D1%96%D1%8F-%D0%BF%D1%80%D0%B8%D1%80%D0%BE%D0%B4%D0%B0-%D0%B5%D0%BA%D0%BE%D0%BB%D0%BE%D0%B3%D1%96%D1%8F-27.06.2014.docx" TargetMode="External"/><Relationship Id="rId22" Type="http://schemas.openxmlformats.org/officeDocument/2006/relationships/hyperlink" Target="http://iitzo.gov.ua/wp-content/uploads/2014/06/%D0%93%D1%80%D0%B8%D1%84%D0%B8-%D1%8F%D0%BA%D1%96-%D0%B7%D0%BD%D0%B0%D1%85%D0%BE%D0%B4%D1%8F%D1%82%D1%8C%D1%81%D1%8F-%D0%BD%D0%B0-%D1%80%D0%BE%D0%B7%D0%B3%D0%BB%D1%8F%D0%B4%D1%96-%D0%BD%D0%B0%D1%83%D0%BA%D0%BE%D0%B2%D0%BE-%D0%BC%D0%B5%D1%82%D0%BE%D0%B4%D0%B8%D1%87%D0%BD%D0%B8%D1%85-%D0%BA%D0%BE%D0%BC%D1%96%D1%81%D1%96%D0%B9.rar" TargetMode="Externa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mon.gov.ua/"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4000496" y="6286496"/>
            <a:ext cx="4900634" cy="571504"/>
          </a:xfrm>
        </p:spPr>
        <p:txBody>
          <a:bodyPr/>
          <a:lstStyle/>
          <a:p>
            <a:r>
              <a:rPr lang="uk-UA" dirty="0" smtClean="0"/>
              <a:t> </a:t>
            </a:r>
            <a:r>
              <a:rPr lang="uk-UA" sz="1600" dirty="0" smtClean="0"/>
              <a:t>Укладач: методист СМЦ Князєва Л.А.</a:t>
            </a:r>
            <a:endParaRPr lang="ru-RU" sz="1600" dirty="0"/>
          </a:p>
        </p:txBody>
      </p:sp>
      <p:sp>
        <p:nvSpPr>
          <p:cNvPr id="2" name="Заголовок 1"/>
          <p:cNvSpPr>
            <a:spLocks noGrp="1"/>
          </p:cNvSpPr>
          <p:nvPr>
            <p:ph type="ctrTitle" sz="quarter"/>
          </p:nvPr>
        </p:nvSpPr>
        <p:spPr>
          <a:xfrm>
            <a:off x="0" y="3929066"/>
            <a:ext cx="6072230" cy="1219200"/>
          </a:xfrm>
        </p:spPr>
        <p:txBody>
          <a:bodyPr>
            <a:normAutofit fontScale="90000"/>
          </a:bodyPr>
          <a:lstStyle/>
          <a:p>
            <a:pPr algn="ctr"/>
            <a:r>
              <a:rPr lang="uk-UA" sz="3200" dirty="0"/>
              <a:t>Про організацію навчально-виховного</a:t>
            </a:r>
            <a:r>
              <a:rPr lang="ru-RU" sz="3200" dirty="0"/>
              <a:t/>
            </a:r>
            <a:br>
              <a:rPr lang="ru-RU" sz="3200" dirty="0"/>
            </a:br>
            <a:r>
              <a:rPr lang="uk-UA" sz="3200" dirty="0"/>
              <a:t>процесу у загальноосвітніх </a:t>
            </a:r>
            <a:r>
              <a:rPr lang="ru-RU" sz="3200" dirty="0"/>
              <a:t/>
            </a:r>
            <a:br>
              <a:rPr lang="ru-RU" sz="3200" dirty="0"/>
            </a:br>
            <a:r>
              <a:rPr lang="uk-UA" sz="3200" dirty="0"/>
              <a:t>навчальних </a:t>
            </a:r>
            <a:r>
              <a:rPr lang="uk-UA" sz="3200" dirty="0" smtClean="0"/>
              <a:t>закладах </a:t>
            </a:r>
            <a:r>
              <a:rPr lang="uk-UA" sz="3200" dirty="0"/>
              <a:t>і вивчення  базових </a:t>
            </a:r>
            <a:r>
              <a:rPr lang="ru-RU" sz="3200" dirty="0"/>
              <a:t/>
            </a:r>
            <a:br>
              <a:rPr lang="ru-RU" sz="3200" dirty="0"/>
            </a:br>
            <a:r>
              <a:rPr lang="uk-UA" sz="3200" dirty="0"/>
              <a:t>дисциплін в основній школі </a:t>
            </a:r>
            <a:r>
              <a:rPr lang="uk-UA" sz="3200" dirty="0" smtClean="0"/>
              <a:t>у 2014-2015 </a:t>
            </a:r>
            <a:r>
              <a:rPr lang="uk-UA" sz="3200" dirty="0" err="1" smtClean="0"/>
              <a:t>н.р</a:t>
            </a:r>
            <a:r>
              <a:rPr lang="uk-UA" sz="3200" dirty="0" smtClean="0"/>
              <a:t>. </a:t>
            </a:r>
            <a:r>
              <a:rPr lang="ru-RU" sz="3200" dirty="0"/>
              <a:t/>
            </a:r>
            <a:br>
              <a:rPr lang="ru-RU" sz="3200" dirty="0"/>
            </a:br>
            <a:r>
              <a:rPr lang="uk-UA" sz="3200" dirty="0"/>
              <a:t> </a:t>
            </a:r>
            <a:r>
              <a:rPr lang="ru-RU" sz="3200" dirty="0"/>
              <a:t/>
            </a:r>
            <a:br>
              <a:rPr lang="ru-RU" sz="3200" dirty="0"/>
            </a:br>
            <a:r>
              <a:rPr lang="uk-UA" sz="3600" dirty="0" smtClean="0"/>
              <a:t/>
            </a:r>
            <a:br>
              <a:rPr lang="uk-UA" sz="3600" dirty="0" smtClean="0"/>
            </a:br>
            <a:r>
              <a:rPr lang="ru-RU" dirty="0" smtClean="0"/>
              <a:t/>
            </a:r>
            <a:br>
              <a:rPr lang="ru-RU" dirty="0" smtClean="0"/>
            </a:br>
            <a:endParaRPr lang="ru-RU" dirty="0"/>
          </a:p>
        </p:txBody>
      </p:sp>
      <p:sp>
        <p:nvSpPr>
          <p:cNvPr id="48130" name="AutoShape 2" descr="https://encrypted-tbn3.gstatic.com/images?q=tbn:ANd9GcSuClHQGoGMQuY1pxFs-xAGHrgyeebneZZqr2bIvQrAls6snahpv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48132" name="AutoShape 4" descr="https://encrypted-tbn3.gstatic.com/images?q=tbn:ANd9GcSuClHQGoGMQuY1pxFs-xAGHrgyeebneZZqr2bIvQrAls6snahpv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48133" name="Picture 5" descr="C:\Documents and Settings\Лилия\Рабочий стол\39136607.gif"/>
          <p:cNvPicPr>
            <a:picLocks noChangeAspect="1" noChangeArrowheads="1"/>
          </p:cNvPicPr>
          <p:nvPr/>
        </p:nvPicPr>
        <p:blipFill>
          <a:blip r:embed="rId2" cstate="print"/>
          <a:srcRect/>
          <a:stretch>
            <a:fillRect/>
          </a:stretch>
        </p:blipFill>
        <p:spPr bwMode="auto">
          <a:xfrm>
            <a:off x="5286380" y="2786058"/>
            <a:ext cx="3857620" cy="3403812"/>
          </a:xfrm>
          <a:prstGeom prst="rect">
            <a:avLst/>
          </a:prstGeom>
          <a:noFill/>
        </p:spPr>
      </p:pic>
      <p:sp>
        <p:nvSpPr>
          <p:cNvPr id="48135" name="AutoShape 7" descr="http://lenagold.narod.ru/fon/clipart/f/flom/flom18.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48137" name="AutoShape 9" descr="http://lenagold.narod.ru/fon/clipart/f/flom/flom18.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48138" name="Picture 10" descr="C:\Documents and Settings\Лилия\Рабочий стол\1258527623_0.gif"/>
          <p:cNvPicPr>
            <a:picLocks noChangeAspect="1" noChangeArrowheads="1"/>
          </p:cNvPicPr>
          <p:nvPr/>
        </p:nvPicPr>
        <p:blipFill>
          <a:blip r:embed="rId3" cstate="print"/>
          <a:srcRect/>
          <a:stretch>
            <a:fillRect/>
          </a:stretch>
        </p:blipFill>
        <p:spPr bwMode="auto">
          <a:xfrm>
            <a:off x="0" y="-142900"/>
            <a:ext cx="4143372" cy="2071702"/>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ru-RU" dirty="0"/>
              <a:t>У </a:t>
            </a:r>
            <a:r>
              <a:rPr lang="ru-RU" dirty="0" err="1"/>
              <a:t>новій</a:t>
            </a:r>
            <a:r>
              <a:rPr lang="ru-RU" dirty="0"/>
              <a:t> </a:t>
            </a:r>
            <a:r>
              <a:rPr lang="ru-RU" dirty="0" err="1"/>
              <a:t>програмі</a:t>
            </a:r>
            <a:r>
              <a:rPr lang="ru-RU" dirty="0"/>
              <a:t> в 6 </a:t>
            </a:r>
            <a:r>
              <a:rPr lang="ru-RU" dirty="0" err="1"/>
              <a:t>класі</a:t>
            </a:r>
            <a:r>
              <a:rPr lang="ru-RU" dirty="0"/>
              <a:t> на </a:t>
            </a:r>
            <a:r>
              <a:rPr lang="ru-RU" dirty="0" err="1"/>
              <a:t>формування</a:t>
            </a:r>
            <a:r>
              <a:rPr lang="ru-RU" dirty="0"/>
              <a:t> </a:t>
            </a:r>
            <a:r>
              <a:rPr lang="ru-RU" dirty="0" err="1"/>
              <a:t>й</a:t>
            </a:r>
            <a:r>
              <a:rPr lang="ru-RU" dirty="0"/>
              <a:t> </a:t>
            </a:r>
            <a:r>
              <a:rPr lang="ru-RU" dirty="0" err="1"/>
              <a:t>розвиток</a:t>
            </a:r>
            <a:r>
              <a:rPr lang="ru-RU" dirty="0"/>
              <a:t>  </a:t>
            </a:r>
            <a:r>
              <a:rPr lang="ru-RU" dirty="0" err="1"/>
              <a:t>аудіативних</a:t>
            </a:r>
            <a:r>
              <a:rPr lang="ru-RU" dirty="0"/>
              <a:t> </a:t>
            </a:r>
            <a:r>
              <a:rPr lang="ru-RU" dirty="0" err="1"/>
              <a:t>і</a:t>
            </a:r>
            <a:r>
              <a:rPr lang="ru-RU" dirty="0"/>
              <a:t> </a:t>
            </a:r>
            <a:r>
              <a:rPr lang="ru-RU" dirty="0" err="1"/>
              <a:t>читацьких</a:t>
            </a:r>
            <a:r>
              <a:rPr lang="ru-RU" dirty="0"/>
              <a:t> </a:t>
            </a:r>
            <a:r>
              <a:rPr lang="ru-RU" dirty="0" err="1"/>
              <a:t>умінь</a:t>
            </a:r>
            <a:r>
              <a:rPr lang="ru-RU" dirty="0"/>
              <a:t> (</a:t>
            </a:r>
            <a:r>
              <a:rPr lang="ru-RU" dirty="0" err="1"/>
              <a:t>уголос</a:t>
            </a:r>
            <a:r>
              <a:rPr lang="ru-RU" dirty="0"/>
              <a:t> </a:t>
            </a:r>
            <a:r>
              <a:rPr lang="ru-RU" dirty="0" err="1"/>
              <a:t>і</a:t>
            </a:r>
            <a:r>
              <a:rPr lang="ru-RU" dirty="0"/>
              <a:t>  </a:t>
            </a:r>
            <a:r>
              <a:rPr lang="ru-RU" dirty="0" err="1"/>
              <a:t>мовчки</a:t>
            </a:r>
            <a:r>
              <a:rPr lang="ru-RU" dirty="0"/>
              <a:t>) </a:t>
            </a:r>
            <a:r>
              <a:rPr lang="ru-RU" dirty="0" err="1"/>
              <a:t>виділяються</a:t>
            </a:r>
            <a:r>
              <a:rPr lang="ru-RU" dirty="0"/>
              <a:t> по 2 год. на </a:t>
            </a:r>
            <a:r>
              <a:rPr lang="ru-RU" dirty="0" err="1"/>
              <a:t>рік</a:t>
            </a:r>
            <a:r>
              <a:rPr lang="ru-RU" dirty="0"/>
              <a:t> (по 1 год. на семестр), </a:t>
            </a:r>
            <a:r>
              <a:rPr lang="ru-RU" i="1" dirty="0"/>
              <a:t>не </a:t>
            </a:r>
            <a:r>
              <a:rPr lang="ru-RU" i="1" dirty="0" err="1"/>
              <a:t>враховуючи</a:t>
            </a:r>
            <a:r>
              <a:rPr lang="ru-RU" i="1" dirty="0"/>
              <a:t> </a:t>
            </a:r>
            <a:r>
              <a:rPr lang="ru-RU" i="1" dirty="0" err="1"/>
              <a:t>проведення</a:t>
            </a:r>
            <a:r>
              <a:rPr lang="ru-RU" i="1" dirty="0"/>
              <a:t> тестового контролю за </a:t>
            </a:r>
            <a:r>
              <a:rPr lang="ru-RU" i="1" dirty="0" err="1"/>
              <a:t>рівнем</a:t>
            </a:r>
            <a:r>
              <a:rPr lang="ru-RU" i="1" dirty="0"/>
              <a:t> </a:t>
            </a:r>
            <a:r>
              <a:rPr lang="ru-RU" i="1" dirty="0" err="1"/>
              <a:t>досягнень</a:t>
            </a:r>
            <a:r>
              <a:rPr lang="ru-RU" i="1" dirty="0"/>
              <a:t> </a:t>
            </a:r>
            <a:r>
              <a:rPr lang="ru-RU" i="1" dirty="0" err="1"/>
              <a:t>шестикласників</a:t>
            </a:r>
            <a:r>
              <a:rPr lang="ru-RU" i="1" dirty="0"/>
              <a:t> </a:t>
            </a:r>
            <a:r>
              <a:rPr lang="ru-RU" i="1" dirty="0" err="1"/>
              <a:t>з</a:t>
            </a:r>
            <a:r>
              <a:rPr lang="ru-RU" i="1" dirty="0"/>
              <a:t> </a:t>
            </a:r>
            <a:r>
              <a:rPr lang="ru-RU" i="1" dirty="0" err="1"/>
              <a:t>аудіювання</a:t>
            </a:r>
            <a:r>
              <a:rPr lang="ru-RU" i="1" dirty="0"/>
              <a:t> </a:t>
            </a:r>
            <a:r>
              <a:rPr lang="ru-RU" i="1" dirty="0" err="1"/>
              <a:t>й</a:t>
            </a:r>
            <a:r>
              <a:rPr lang="ru-RU" i="1" dirty="0"/>
              <a:t> </a:t>
            </a:r>
            <a:r>
              <a:rPr lang="ru-RU" i="1" dirty="0" err="1"/>
              <a:t>читання</a:t>
            </a:r>
            <a:r>
              <a:rPr lang="ru-RU" i="1" dirty="0"/>
              <a:t> </a:t>
            </a:r>
            <a:r>
              <a:rPr lang="ru-RU" i="1" dirty="0" err="1"/>
              <a:t>мовчки</a:t>
            </a:r>
            <a:r>
              <a:rPr lang="ru-RU" i="1" dirty="0"/>
              <a:t>, для </a:t>
            </a:r>
            <a:r>
              <a:rPr lang="ru-RU" i="1" dirty="0" err="1"/>
              <a:t>цієї</a:t>
            </a:r>
            <a:r>
              <a:rPr lang="ru-RU" i="1" dirty="0"/>
              <a:t> </a:t>
            </a:r>
            <a:r>
              <a:rPr lang="ru-RU" i="1" dirty="0" err="1"/>
              <a:t>роботи</a:t>
            </a:r>
            <a:r>
              <a:rPr lang="ru-RU" i="1" dirty="0"/>
              <a:t> </a:t>
            </a:r>
            <a:r>
              <a:rPr lang="ru-RU" i="1" dirty="0" err="1"/>
              <a:t>спеціальних</a:t>
            </a:r>
            <a:r>
              <a:rPr lang="ru-RU" i="1" dirty="0"/>
              <a:t> годин не </a:t>
            </a:r>
            <a:r>
              <a:rPr lang="ru-RU" i="1" dirty="0" err="1"/>
              <a:t>відведено</a:t>
            </a:r>
            <a:r>
              <a:rPr lang="ru-RU" i="1" dirty="0"/>
              <a:t>. </a:t>
            </a:r>
            <a:endParaRPr lang="ru-RU" dirty="0"/>
          </a:p>
          <a:p>
            <a:endParaRPr lang="ru-RU" dirty="0"/>
          </a:p>
        </p:txBody>
      </p:sp>
      <p:sp>
        <p:nvSpPr>
          <p:cNvPr id="4" name="Нижний колонтитул 3"/>
          <p:cNvSpPr>
            <a:spLocks noGrp="1"/>
          </p:cNvSpPr>
          <p:nvPr>
            <p:ph type="ftr" sz="quarter" idx="11"/>
          </p:nvPr>
        </p:nvSpPr>
        <p:spPr/>
        <p:txBody>
          <a:bodyPr/>
          <a:lstStyle/>
          <a:p>
            <a:r>
              <a:rPr lang="ru-RU" smtClean="0"/>
              <a:t>Князєва Л.А.</a:t>
            </a:r>
            <a:endParaRPr lang="ru-RU"/>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00166" y="357166"/>
            <a:ext cx="7391400" cy="563563"/>
          </a:xfrm>
        </p:spPr>
        <p:txBody>
          <a:bodyPr>
            <a:normAutofit fontScale="90000"/>
          </a:bodyPr>
          <a:lstStyle/>
          <a:p>
            <a:r>
              <a:rPr lang="ru-RU" sz="2800" dirty="0" err="1" smtClean="0"/>
              <a:t>Підручники</a:t>
            </a:r>
            <a:r>
              <a:rPr lang="ru-RU" sz="2800" dirty="0" smtClean="0"/>
              <a:t>, </a:t>
            </a:r>
            <a:r>
              <a:rPr lang="ru-RU" sz="2800" dirty="0" err="1" smtClean="0"/>
              <a:t>рекомендовані</a:t>
            </a:r>
            <a:r>
              <a:rPr lang="ru-RU" sz="2800" dirty="0" smtClean="0"/>
              <a:t> </a:t>
            </a:r>
            <a:r>
              <a:rPr lang="ru-RU" sz="2800" dirty="0" err="1" smtClean="0"/>
              <a:t>Міністерством</a:t>
            </a:r>
            <a:r>
              <a:rPr lang="ru-RU" sz="2800" dirty="0" smtClean="0"/>
              <a:t>: </a:t>
            </a:r>
            <a:br>
              <a:rPr lang="ru-RU" sz="2800" dirty="0" smtClean="0"/>
            </a:br>
            <a:endParaRPr lang="ru-RU" sz="2800" dirty="0"/>
          </a:p>
        </p:txBody>
      </p:sp>
      <p:sp>
        <p:nvSpPr>
          <p:cNvPr id="3" name="Содержимое 2"/>
          <p:cNvSpPr>
            <a:spLocks noGrp="1"/>
          </p:cNvSpPr>
          <p:nvPr>
            <p:ph idx="1"/>
          </p:nvPr>
        </p:nvSpPr>
        <p:spPr/>
        <p:txBody>
          <a:bodyPr>
            <a:normAutofit lnSpcReduction="10000"/>
          </a:bodyPr>
          <a:lstStyle/>
          <a:p>
            <a:r>
              <a:rPr lang="ru-RU" dirty="0" smtClean="0"/>
              <a:t>О.П</a:t>
            </a:r>
            <a:r>
              <a:rPr lang="ru-RU" dirty="0"/>
              <a:t>. Глазова. </a:t>
            </a:r>
            <a:r>
              <a:rPr lang="ru-RU" dirty="0" err="1"/>
              <a:t>Українська</a:t>
            </a:r>
            <a:r>
              <a:rPr lang="ru-RU" dirty="0"/>
              <a:t> </a:t>
            </a:r>
            <a:r>
              <a:rPr lang="ru-RU" dirty="0" err="1"/>
              <a:t>мова</a:t>
            </a:r>
            <a:r>
              <a:rPr lang="ru-RU" dirty="0"/>
              <a:t>. </a:t>
            </a:r>
            <a:r>
              <a:rPr lang="ru-RU" dirty="0" err="1"/>
              <a:t>Підручник</a:t>
            </a:r>
            <a:r>
              <a:rPr lang="ru-RU" dirty="0"/>
              <a:t> для 6 </a:t>
            </a:r>
            <a:r>
              <a:rPr lang="ru-RU" dirty="0" err="1"/>
              <a:t>класу</a:t>
            </a:r>
            <a:r>
              <a:rPr lang="ru-RU" dirty="0"/>
              <a:t> </a:t>
            </a:r>
            <a:r>
              <a:rPr lang="ru-RU" dirty="0" err="1"/>
              <a:t>загальноосвітніх</a:t>
            </a:r>
            <a:r>
              <a:rPr lang="ru-RU" dirty="0"/>
              <a:t> </a:t>
            </a:r>
            <a:r>
              <a:rPr lang="ru-RU" dirty="0" err="1"/>
              <a:t>навчальних</a:t>
            </a:r>
            <a:r>
              <a:rPr lang="ru-RU" dirty="0"/>
              <a:t> </a:t>
            </a:r>
            <a:r>
              <a:rPr lang="ru-RU" dirty="0" err="1"/>
              <a:t>закладів</a:t>
            </a:r>
            <a:r>
              <a:rPr lang="ru-RU" dirty="0"/>
              <a:t>. – К.: </a:t>
            </a:r>
            <a:r>
              <a:rPr lang="ru-RU" dirty="0" err="1"/>
              <a:t>Видавничий</a:t>
            </a:r>
            <a:r>
              <a:rPr lang="ru-RU" dirty="0"/>
              <a:t> </a:t>
            </a:r>
            <a:r>
              <a:rPr lang="ru-RU" dirty="0" err="1"/>
              <a:t>дім</a:t>
            </a:r>
            <a:r>
              <a:rPr lang="ru-RU" dirty="0"/>
              <a:t> «</a:t>
            </a:r>
            <a:r>
              <a:rPr lang="ru-RU" dirty="0" err="1"/>
              <a:t>Освіта</a:t>
            </a:r>
            <a:r>
              <a:rPr lang="ru-RU" dirty="0"/>
              <a:t>», 2014. </a:t>
            </a:r>
          </a:p>
          <a:p>
            <a:r>
              <a:rPr lang="ru-RU" dirty="0" err="1"/>
              <a:t>С.Є.Єрмоленко</a:t>
            </a:r>
            <a:r>
              <a:rPr lang="ru-RU" dirty="0"/>
              <a:t>, В.Т. </a:t>
            </a:r>
            <a:r>
              <a:rPr lang="ru-RU" dirty="0" err="1"/>
              <a:t>Сичова</a:t>
            </a:r>
            <a:r>
              <a:rPr lang="ru-RU" dirty="0"/>
              <a:t>, М.Г. Жук. </a:t>
            </a:r>
            <a:r>
              <a:rPr lang="ru-RU" dirty="0" err="1"/>
              <a:t>Підручник</a:t>
            </a:r>
            <a:r>
              <a:rPr lang="ru-RU" dirty="0"/>
              <a:t> для 6 </a:t>
            </a:r>
            <a:r>
              <a:rPr lang="ru-RU" dirty="0" err="1"/>
              <a:t>класу</a:t>
            </a:r>
            <a:r>
              <a:rPr lang="ru-RU" dirty="0"/>
              <a:t> </a:t>
            </a:r>
            <a:r>
              <a:rPr lang="ru-RU" dirty="0" err="1"/>
              <a:t>загальноосвітніх</a:t>
            </a:r>
            <a:r>
              <a:rPr lang="ru-RU" dirty="0"/>
              <a:t> </a:t>
            </a:r>
            <a:r>
              <a:rPr lang="ru-RU" dirty="0" err="1"/>
              <a:t>навчальних</a:t>
            </a:r>
            <a:r>
              <a:rPr lang="ru-RU" dirty="0"/>
              <a:t> </a:t>
            </a:r>
            <a:r>
              <a:rPr lang="ru-RU" dirty="0" err="1"/>
              <a:t>закладів</a:t>
            </a:r>
            <a:r>
              <a:rPr lang="ru-RU" dirty="0"/>
              <a:t>. – К.: Грамота, 2014.</a:t>
            </a:r>
          </a:p>
          <a:p>
            <a:r>
              <a:rPr lang="ru-RU" dirty="0"/>
              <a:t>О. В. </a:t>
            </a:r>
            <a:r>
              <a:rPr lang="ru-RU" dirty="0" err="1"/>
              <a:t>Заболотний</a:t>
            </a:r>
            <a:r>
              <a:rPr lang="ru-RU" dirty="0"/>
              <a:t>,  В. </a:t>
            </a:r>
            <a:r>
              <a:rPr lang="ru-RU" dirty="0" err="1"/>
              <a:t>В.Заболотний</a:t>
            </a:r>
            <a:r>
              <a:rPr lang="ru-RU" dirty="0"/>
              <a:t>.  </a:t>
            </a:r>
            <a:r>
              <a:rPr lang="ru-RU" dirty="0" err="1"/>
              <a:t>Українська</a:t>
            </a:r>
            <a:r>
              <a:rPr lang="ru-RU" dirty="0"/>
              <a:t> </a:t>
            </a:r>
            <a:r>
              <a:rPr lang="ru-RU" dirty="0" err="1"/>
              <a:t>мова</a:t>
            </a:r>
            <a:r>
              <a:rPr lang="ru-RU" dirty="0"/>
              <a:t>. </a:t>
            </a:r>
            <a:r>
              <a:rPr lang="ru-RU" dirty="0" err="1"/>
              <a:t>Підручник</a:t>
            </a:r>
            <a:r>
              <a:rPr lang="ru-RU" dirty="0"/>
              <a:t> для 6 </a:t>
            </a:r>
            <a:r>
              <a:rPr lang="ru-RU" dirty="0" err="1"/>
              <a:t>класу</a:t>
            </a:r>
            <a:r>
              <a:rPr lang="ru-RU" dirty="0"/>
              <a:t> </a:t>
            </a:r>
            <a:r>
              <a:rPr lang="ru-RU" dirty="0" err="1"/>
              <a:t>загальноосвітніх</a:t>
            </a:r>
            <a:r>
              <a:rPr lang="ru-RU" dirty="0"/>
              <a:t> </a:t>
            </a:r>
            <a:r>
              <a:rPr lang="ru-RU" dirty="0" err="1"/>
              <a:t>навчальних</a:t>
            </a:r>
            <a:r>
              <a:rPr lang="ru-RU" dirty="0"/>
              <a:t> </a:t>
            </a:r>
            <a:r>
              <a:rPr lang="ru-RU" dirty="0" err="1"/>
              <a:t>закладів</a:t>
            </a:r>
            <a:r>
              <a:rPr lang="ru-RU" dirty="0"/>
              <a:t>. – К.: Генеза, 2014.</a:t>
            </a:r>
          </a:p>
        </p:txBody>
      </p:sp>
      <p:sp>
        <p:nvSpPr>
          <p:cNvPr id="4" name="Нижний колонтитул 3"/>
          <p:cNvSpPr>
            <a:spLocks noGrp="1"/>
          </p:cNvSpPr>
          <p:nvPr>
            <p:ph type="ftr" sz="quarter" idx="11"/>
          </p:nvPr>
        </p:nvSpPr>
        <p:spPr/>
        <p:txBody>
          <a:bodyPr/>
          <a:lstStyle/>
          <a:p>
            <a:r>
              <a:rPr lang="ru-RU" smtClean="0"/>
              <a:t>Князєва Л.А.</a:t>
            </a:r>
            <a:endParaRPr lang="ru-RU"/>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uk-UA" dirty="0"/>
              <a:t>Зразок заповнення сторінки журналу з української мови подано у</a:t>
            </a:r>
            <a:r>
              <a:rPr lang="uk-UA" i="1" u="sng" dirty="0"/>
              <a:t> </a:t>
            </a:r>
            <a:r>
              <a:rPr lang="uk-UA" dirty="0"/>
              <a:t>методичному листі Міністерства від 21.08.2010 №</a:t>
            </a:r>
            <a:r>
              <a:rPr lang="ru-RU" dirty="0"/>
              <a:t> </a:t>
            </a:r>
            <a:r>
              <a:rPr lang="uk-UA" dirty="0"/>
              <a:t>1/9-580</a:t>
            </a:r>
            <a:r>
              <a:rPr lang="uk-UA" b="1" dirty="0"/>
              <a:t> </a:t>
            </a:r>
            <a:r>
              <a:rPr lang="uk-UA" dirty="0"/>
              <a:t>(Інформаційний збірник</a:t>
            </a:r>
            <a:r>
              <a:rPr lang="uk-UA" b="1" dirty="0"/>
              <a:t> </a:t>
            </a:r>
            <a:r>
              <a:rPr lang="uk-UA" dirty="0"/>
              <a:t>Міністерства. – № 14-15. – 2010. – С. 3-17). </a:t>
            </a:r>
            <a:r>
              <a:rPr lang="ru-RU" dirty="0" err="1"/>
              <a:t>Звертаємо</a:t>
            </a:r>
            <a:r>
              <a:rPr lang="ru-RU" dirty="0"/>
              <a:t> </a:t>
            </a:r>
            <a:r>
              <a:rPr lang="ru-RU" dirty="0" err="1"/>
              <a:t>увагу</a:t>
            </a:r>
            <a:r>
              <a:rPr lang="ru-RU" dirty="0"/>
              <a:t>, </a:t>
            </a:r>
            <a:r>
              <a:rPr lang="ru-RU" dirty="0" err="1"/>
              <a:t>що</a:t>
            </a:r>
            <a:r>
              <a:rPr lang="ru-RU" dirty="0"/>
              <a:t> </a:t>
            </a:r>
            <a:r>
              <a:rPr lang="ru-RU" dirty="0" err="1"/>
              <a:t>додатковий</a:t>
            </a:r>
            <a:r>
              <a:rPr lang="ru-RU" dirty="0"/>
              <a:t> </a:t>
            </a:r>
            <a:r>
              <a:rPr lang="ru-RU" dirty="0" err="1"/>
              <a:t>запис</a:t>
            </a:r>
            <a:r>
              <a:rPr lang="ru-RU" dirty="0"/>
              <a:t> </a:t>
            </a:r>
            <a:r>
              <a:rPr lang="ru-RU" dirty="0" err="1"/>
              <a:t>щодо</a:t>
            </a:r>
            <a:r>
              <a:rPr lang="ru-RU" dirty="0"/>
              <a:t> теми над датами в </a:t>
            </a:r>
            <a:r>
              <a:rPr lang="ru-RU" dirty="0" err="1"/>
              <a:t>журналі</a:t>
            </a:r>
            <a:r>
              <a:rPr lang="ru-RU" dirty="0"/>
              <a:t> не </a:t>
            </a:r>
            <a:r>
              <a:rPr lang="ru-RU" dirty="0" err="1"/>
              <a:t>робиться</a:t>
            </a:r>
            <a:r>
              <a:rPr lang="ru-RU" dirty="0"/>
              <a:t>.</a:t>
            </a:r>
          </a:p>
          <a:p>
            <a:endParaRPr lang="ru-RU" dirty="0"/>
          </a:p>
        </p:txBody>
      </p:sp>
      <p:sp>
        <p:nvSpPr>
          <p:cNvPr id="4" name="Нижний колонтитул 3"/>
          <p:cNvSpPr>
            <a:spLocks noGrp="1"/>
          </p:cNvSpPr>
          <p:nvPr>
            <p:ph type="ftr" sz="quarter" idx="11"/>
          </p:nvPr>
        </p:nvSpPr>
        <p:spPr/>
        <p:txBody>
          <a:bodyPr/>
          <a:lstStyle/>
          <a:p>
            <a:r>
              <a:rPr lang="ru-RU" smtClean="0"/>
              <a:t>Князєва Л.А.</a:t>
            </a:r>
            <a:endParaRPr lang="ru-RU"/>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p:txBody>
          <a:bodyPr/>
          <a:lstStyle/>
          <a:p>
            <a:r>
              <a:rPr lang="uk-UA" dirty="0"/>
              <a:t> </a:t>
            </a:r>
            <a:r>
              <a:rPr lang="ru-RU" dirty="0"/>
              <a:t>У 2014-2015 </a:t>
            </a:r>
            <a:r>
              <a:rPr lang="ru-RU" dirty="0" err="1"/>
              <a:t>навчальному</a:t>
            </a:r>
            <a:r>
              <a:rPr lang="ru-RU" dirty="0"/>
              <a:t> </a:t>
            </a:r>
            <a:r>
              <a:rPr lang="ru-RU" dirty="0" err="1"/>
              <a:t>році</a:t>
            </a:r>
            <a:r>
              <a:rPr lang="ru-RU" dirty="0"/>
              <a:t> </a:t>
            </a:r>
            <a:r>
              <a:rPr lang="ru-RU" b="1" dirty="0" err="1"/>
              <a:t>вивчення</a:t>
            </a:r>
            <a:r>
              <a:rPr lang="ru-RU" b="1" dirty="0"/>
              <a:t> </a:t>
            </a:r>
            <a:r>
              <a:rPr lang="ru-RU" b="1" dirty="0" err="1"/>
              <a:t>української</a:t>
            </a:r>
            <a:r>
              <a:rPr lang="ru-RU" b="1" dirty="0"/>
              <a:t> </a:t>
            </a:r>
            <a:r>
              <a:rPr lang="ru-RU" b="1" dirty="0" err="1"/>
              <a:t>літератури</a:t>
            </a:r>
            <a:r>
              <a:rPr lang="ru-RU" b="1" dirty="0"/>
              <a:t> в 5-6 </a:t>
            </a:r>
            <a:r>
              <a:rPr lang="ru-RU" b="1" dirty="0" err="1"/>
              <a:t>класах</a:t>
            </a:r>
            <a:r>
              <a:rPr lang="ru-RU" b="1" dirty="0"/>
              <a:t> </a:t>
            </a:r>
            <a:r>
              <a:rPr lang="ru-RU" dirty="0"/>
              <a:t>буде </a:t>
            </a:r>
            <a:r>
              <a:rPr lang="ru-RU" dirty="0" err="1"/>
              <a:t>здійснюватися</a:t>
            </a:r>
            <a:r>
              <a:rPr lang="ru-RU" dirty="0"/>
              <a:t> за </a:t>
            </a:r>
            <a:r>
              <a:rPr lang="ru-RU" dirty="0" err="1"/>
              <a:t>програмою</a:t>
            </a:r>
            <a:r>
              <a:rPr lang="ru-RU" dirty="0"/>
              <a:t>,</a:t>
            </a:r>
            <a:r>
              <a:rPr lang="ru-RU" b="1" dirty="0"/>
              <a:t> </a:t>
            </a:r>
            <a:r>
              <a:rPr lang="ru-RU" dirty="0" err="1"/>
              <a:t>затвердженою</a:t>
            </a:r>
            <a:r>
              <a:rPr lang="ru-RU" dirty="0"/>
              <a:t> наказом </a:t>
            </a:r>
            <a:r>
              <a:rPr lang="ru-RU" dirty="0" err="1"/>
              <a:t>Міністерства</a:t>
            </a:r>
            <a:r>
              <a:rPr lang="ru-RU" dirty="0"/>
              <a:t> </a:t>
            </a:r>
            <a:r>
              <a:rPr lang="ru-RU" dirty="0" err="1"/>
              <a:t>від</a:t>
            </a:r>
            <a:r>
              <a:rPr lang="ru-RU" dirty="0"/>
              <a:t> 06.06.2012 № 664: </a:t>
            </a:r>
            <a:r>
              <a:rPr lang="ru-RU" dirty="0" err="1"/>
              <a:t>Українська</a:t>
            </a:r>
            <a:r>
              <a:rPr lang="ru-RU" dirty="0"/>
              <a:t> </a:t>
            </a:r>
            <a:r>
              <a:rPr lang="ru-RU" dirty="0" err="1"/>
              <a:t>література</a:t>
            </a:r>
            <a:r>
              <a:rPr lang="ru-RU" dirty="0"/>
              <a:t>. 5-9 </a:t>
            </a:r>
            <a:r>
              <a:rPr lang="ru-RU" dirty="0" err="1"/>
              <a:t>класи</a:t>
            </a:r>
            <a:r>
              <a:rPr lang="ru-RU" dirty="0"/>
              <a:t>. </a:t>
            </a:r>
            <a:r>
              <a:rPr lang="ru-RU" dirty="0" err="1"/>
              <a:t>Програма</a:t>
            </a:r>
            <a:r>
              <a:rPr lang="ru-RU" dirty="0"/>
              <a:t> для </a:t>
            </a:r>
            <a:r>
              <a:rPr lang="ru-RU" dirty="0" err="1"/>
              <a:t>загальноосвітніх</a:t>
            </a:r>
            <a:r>
              <a:rPr lang="ru-RU" dirty="0"/>
              <a:t> </a:t>
            </a:r>
            <a:r>
              <a:rPr lang="ru-RU" dirty="0" err="1"/>
              <a:t>навчальних</a:t>
            </a:r>
            <a:r>
              <a:rPr lang="ru-RU" dirty="0"/>
              <a:t> </a:t>
            </a:r>
            <a:r>
              <a:rPr lang="ru-RU" dirty="0" err="1"/>
              <a:t>закладів</a:t>
            </a:r>
            <a:r>
              <a:rPr lang="ru-RU" dirty="0"/>
              <a:t>. - К.: </a:t>
            </a:r>
            <a:r>
              <a:rPr lang="ru-RU" dirty="0" err="1"/>
              <a:t>Видавничий</a:t>
            </a:r>
            <a:r>
              <a:rPr lang="ru-RU" dirty="0"/>
              <a:t> </a:t>
            </a:r>
            <a:r>
              <a:rPr lang="ru-RU" dirty="0" err="1"/>
              <a:t>дім</a:t>
            </a:r>
            <a:r>
              <a:rPr lang="ru-RU" dirty="0"/>
              <a:t> «</a:t>
            </a:r>
            <a:r>
              <a:rPr lang="ru-RU" dirty="0" err="1"/>
              <a:t>Освіта</a:t>
            </a:r>
            <a:r>
              <a:rPr lang="ru-RU" dirty="0"/>
              <a:t>», 2013.</a:t>
            </a:r>
          </a:p>
        </p:txBody>
      </p:sp>
      <p:sp>
        <p:nvSpPr>
          <p:cNvPr id="4" name="Нижний колонтитул 3"/>
          <p:cNvSpPr>
            <a:spLocks noGrp="1"/>
          </p:cNvSpPr>
          <p:nvPr>
            <p:ph type="ftr" sz="quarter" idx="11"/>
          </p:nvPr>
        </p:nvSpPr>
        <p:spPr/>
        <p:txBody>
          <a:bodyPr/>
          <a:lstStyle/>
          <a:p>
            <a:r>
              <a:rPr lang="ru-RU" smtClean="0"/>
              <a:t>Князєва Л.А.</a:t>
            </a:r>
            <a:endParaRPr lang="ru-RU"/>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55000" lnSpcReduction="20000"/>
          </a:bodyPr>
          <a:lstStyle/>
          <a:p>
            <a:r>
              <a:rPr lang="uk-UA" dirty="0"/>
              <a:t>З метою удосконалення навчальної програми з української літератури з обов’язкового вивчення </a:t>
            </a:r>
            <a:r>
              <a:rPr lang="uk-UA" b="1" dirty="0"/>
              <a:t>вилучено </a:t>
            </a:r>
            <a:r>
              <a:rPr lang="uk-UA" dirty="0"/>
              <a:t>такі теми:</a:t>
            </a:r>
            <a:endParaRPr lang="ru-RU" dirty="0"/>
          </a:p>
          <a:p>
            <a:r>
              <a:rPr lang="uk-UA" b="1" dirty="0"/>
              <a:t>5 клас</a:t>
            </a:r>
            <a:endParaRPr lang="ru-RU" dirty="0"/>
          </a:p>
          <a:p>
            <a:r>
              <a:rPr lang="uk-UA" dirty="0"/>
              <a:t>Є.Гуцало. «Зірка», «Чарівники», «Журавлі високі пролітають…» </a:t>
            </a:r>
            <a:r>
              <a:rPr lang="ru-RU" dirty="0"/>
              <a:t>(</a:t>
            </a:r>
            <a:r>
              <a:rPr lang="ru-RU" dirty="0" err="1"/>
              <a:t>поезії</a:t>
            </a:r>
            <a:r>
              <a:rPr lang="ru-RU" dirty="0"/>
              <a:t>)  </a:t>
            </a:r>
            <a:r>
              <a:rPr lang="ru-RU" dirty="0" err="1"/>
              <a:t>з</a:t>
            </a:r>
            <a:r>
              <a:rPr lang="ru-RU" dirty="0"/>
              <a:t> </a:t>
            </a:r>
            <a:r>
              <a:rPr lang="ru-RU" dirty="0" err="1"/>
              <a:t>розділу</a:t>
            </a:r>
            <a:r>
              <a:rPr lang="ru-RU" dirty="0"/>
              <a:t> «</a:t>
            </a:r>
            <a:r>
              <a:rPr lang="ru-RU" dirty="0" err="1"/>
              <a:t>Рідна</a:t>
            </a:r>
            <a:r>
              <a:rPr lang="ru-RU" dirty="0"/>
              <a:t> </a:t>
            </a:r>
            <a:r>
              <a:rPr lang="ru-RU" dirty="0" err="1"/>
              <a:t>Україна</a:t>
            </a:r>
            <a:r>
              <a:rPr lang="ru-RU" dirty="0"/>
              <a:t>. </a:t>
            </a:r>
            <a:r>
              <a:rPr lang="ru-RU" dirty="0" err="1"/>
              <a:t>Світ</a:t>
            </a:r>
            <a:r>
              <a:rPr lang="ru-RU" dirty="0"/>
              <a:t> </a:t>
            </a:r>
            <a:r>
              <a:rPr lang="ru-RU" dirty="0" err="1"/>
              <a:t>природи</a:t>
            </a:r>
            <a:r>
              <a:rPr lang="ru-RU" dirty="0"/>
              <a:t>».</a:t>
            </a:r>
          </a:p>
          <a:p>
            <a:r>
              <a:rPr lang="ru-RU" b="1" dirty="0"/>
              <a:t>6 </a:t>
            </a:r>
            <a:r>
              <a:rPr lang="ru-RU" b="1" dirty="0" err="1"/>
              <a:t>клас</a:t>
            </a:r>
            <a:endParaRPr lang="ru-RU" dirty="0"/>
          </a:p>
          <a:p>
            <a:r>
              <a:rPr lang="ru-RU" dirty="0"/>
              <a:t> </a:t>
            </a:r>
            <a:r>
              <a:rPr lang="ru-RU" dirty="0" err="1"/>
              <a:t>О.Іваненко</a:t>
            </a:r>
            <a:r>
              <a:rPr lang="ru-RU" dirty="0"/>
              <a:t>. «</a:t>
            </a:r>
            <a:r>
              <a:rPr lang="ru-RU" dirty="0" err="1"/>
              <a:t>Друкар</a:t>
            </a:r>
            <a:r>
              <a:rPr lang="ru-RU" dirty="0"/>
              <a:t> </a:t>
            </a:r>
            <a:r>
              <a:rPr lang="ru-RU" dirty="0" err="1"/>
              <a:t>книжок</a:t>
            </a:r>
            <a:r>
              <a:rPr lang="ru-RU" dirty="0"/>
              <a:t> </a:t>
            </a:r>
            <a:r>
              <a:rPr lang="ru-RU" dirty="0" err="1"/>
              <a:t>небачених</a:t>
            </a:r>
            <a:r>
              <a:rPr lang="ru-RU" dirty="0"/>
              <a:t>»  </a:t>
            </a:r>
            <a:r>
              <a:rPr lang="ru-RU" dirty="0" err="1"/>
              <a:t>з</a:t>
            </a:r>
            <a:r>
              <a:rPr lang="ru-RU" dirty="0"/>
              <a:t>  </a:t>
            </a:r>
            <a:r>
              <a:rPr lang="ru-RU" dirty="0" err="1"/>
              <a:t>розділу</a:t>
            </a:r>
            <a:r>
              <a:rPr lang="ru-RU" dirty="0"/>
              <a:t> «</a:t>
            </a:r>
            <a:r>
              <a:rPr lang="ru-RU" dirty="0" err="1"/>
              <a:t>Загадково</a:t>
            </a:r>
            <a:r>
              <a:rPr lang="ru-RU" dirty="0"/>
              <a:t> прекрасна </a:t>
            </a:r>
            <a:r>
              <a:rPr lang="ru-RU" dirty="0" err="1"/>
              <a:t>і</a:t>
            </a:r>
            <a:r>
              <a:rPr lang="ru-RU" dirty="0"/>
              <a:t> славна </a:t>
            </a:r>
            <a:r>
              <a:rPr lang="ru-RU" dirty="0" err="1"/>
              <a:t>давнина</a:t>
            </a:r>
            <a:r>
              <a:rPr lang="ru-RU" dirty="0"/>
              <a:t> </a:t>
            </a:r>
            <a:r>
              <a:rPr lang="ru-RU" dirty="0" err="1"/>
              <a:t>України</a:t>
            </a:r>
            <a:r>
              <a:rPr lang="ru-RU" dirty="0"/>
              <a:t>» </a:t>
            </a:r>
          </a:p>
          <a:p>
            <a:r>
              <a:rPr lang="ru-RU" dirty="0"/>
              <a:t>та </a:t>
            </a:r>
            <a:r>
              <a:rPr lang="ru-RU" b="1" dirty="0"/>
              <a:t>додано</a:t>
            </a:r>
            <a:r>
              <a:rPr lang="ru-RU" dirty="0"/>
              <a:t> </a:t>
            </a:r>
            <a:r>
              <a:rPr lang="ru-RU" dirty="0" err="1"/>
              <a:t>такі</a:t>
            </a:r>
            <a:r>
              <a:rPr lang="ru-RU" dirty="0"/>
              <a:t> твори:</a:t>
            </a:r>
          </a:p>
          <a:p>
            <a:r>
              <a:rPr lang="ru-RU" b="1" dirty="0"/>
              <a:t>5 </a:t>
            </a:r>
            <a:r>
              <a:rPr lang="ru-RU" b="1" dirty="0" err="1"/>
              <a:t>клас</a:t>
            </a:r>
            <a:endParaRPr lang="ru-RU" dirty="0"/>
          </a:p>
          <a:p>
            <a:r>
              <a:rPr lang="ru-RU" dirty="0"/>
              <a:t> О.Олесь. «</a:t>
            </a:r>
            <a:r>
              <a:rPr lang="ru-RU" dirty="0" err="1"/>
              <a:t>Заспів</a:t>
            </a:r>
            <a:r>
              <a:rPr lang="ru-RU" dirty="0"/>
              <a:t>», «</a:t>
            </a:r>
            <a:r>
              <a:rPr lang="ru-RU" dirty="0" err="1"/>
              <a:t>Україна</a:t>
            </a:r>
            <a:r>
              <a:rPr lang="ru-RU" dirty="0"/>
              <a:t> в </a:t>
            </a:r>
            <a:r>
              <a:rPr lang="ru-RU" dirty="0" err="1"/>
              <a:t>старовину</a:t>
            </a:r>
            <a:r>
              <a:rPr lang="ru-RU" dirty="0"/>
              <a:t>», «</a:t>
            </a:r>
            <a:r>
              <a:rPr lang="ru-RU" dirty="0" err="1"/>
              <a:t>Похід</a:t>
            </a:r>
            <a:r>
              <a:rPr lang="ru-RU" dirty="0"/>
              <a:t> на </a:t>
            </a:r>
            <a:r>
              <a:rPr lang="ru-RU" dirty="0" err="1"/>
              <a:t>Царгород</a:t>
            </a:r>
            <a:r>
              <a:rPr lang="ru-RU" dirty="0"/>
              <a:t>» (</a:t>
            </a:r>
            <a:r>
              <a:rPr lang="ru-RU" dirty="0" err="1"/>
              <a:t>поезії</a:t>
            </a:r>
            <a:r>
              <a:rPr lang="ru-RU" dirty="0"/>
              <a:t>); </a:t>
            </a:r>
            <a:r>
              <a:rPr lang="ru-RU" dirty="0" err="1"/>
              <a:t>Зірка</a:t>
            </a:r>
            <a:r>
              <a:rPr lang="ru-RU" dirty="0"/>
              <a:t> </a:t>
            </a:r>
            <a:r>
              <a:rPr lang="ru-RU" dirty="0" err="1"/>
              <a:t>Мензатюк</a:t>
            </a:r>
            <a:r>
              <a:rPr lang="ru-RU" dirty="0"/>
              <a:t>. «</a:t>
            </a:r>
            <a:r>
              <a:rPr lang="ru-RU" dirty="0" err="1"/>
              <a:t>Таємниця</a:t>
            </a:r>
            <a:r>
              <a:rPr lang="ru-RU" dirty="0"/>
              <a:t> </a:t>
            </a:r>
            <a:r>
              <a:rPr lang="ru-RU" dirty="0" err="1"/>
              <a:t>козацької</a:t>
            </a:r>
            <a:r>
              <a:rPr lang="ru-RU" dirty="0"/>
              <a:t> </a:t>
            </a:r>
            <a:r>
              <a:rPr lang="ru-RU" dirty="0" err="1"/>
              <a:t>шаблі</a:t>
            </a:r>
            <a:r>
              <a:rPr lang="ru-RU" dirty="0"/>
              <a:t>» до </a:t>
            </a:r>
            <a:r>
              <a:rPr lang="ru-RU" dirty="0" err="1"/>
              <a:t>розділу</a:t>
            </a:r>
            <a:r>
              <a:rPr lang="ru-RU" dirty="0"/>
              <a:t> «</a:t>
            </a:r>
            <a:r>
              <a:rPr lang="ru-RU" dirty="0" err="1"/>
              <a:t>Історичне</a:t>
            </a:r>
            <a:r>
              <a:rPr lang="ru-RU" dirty="0"/>
              <a:t> </a:t>
            </a:r>
            <a:r>
              <a:rPr lang="ru-RU" dirty="0" err="1"/>
              <a:t>минуле</a:t>
            </a:r>
            <a:r>
              <a:rPr lang="ru-RU" dirty="0"/>
              <a:t> </a:t>
            </a:r>
            <a:r>
              <a:rPr lang="ru-RU" dirty="0" err="1"/>
              <a:t>нашого</a:t>
            </a:r>
            <a:r>
              <a:rPr lang="ru-RU" dirty="0"/>
              <a:t> народу».</a:t>
            </a:r>
          </a:p>
          <a:p>
            <a:r>
              <a:rPr lang="ru-RU" b="1" dirty="0"/>
              <a:t>6 </a:t>
            </a:r>
            <a:r>
              <a:rPr lang="ru-RU" b="1" dirty="0" err="1"/>
              <a:t>клас</a:t>
            </a:r>
            <a:endParaRPr lang="ru-RU" dirty="0"/>
          </a:p>
          <a:p>
            <a:r>
              <a:rPr lang="ru-RU" dirty="0"/>
              <a:t> </a:t>
            </a:r>
            <a:r>
              <a:rPr lang="ru-RU" dirty="0" err="1"/>
              <a:t>В.Рутківський</a:t>
            </a:r>
            <a:r>
              <a:rPr lang="ru-RU" dirty="0"/>
              <a:t>. «</a:t>
            </a:r>
            <a:r>
              <a:rPr lang="ru-RU" dirty="0" err="1"/>
              <a:t>Джури</a:t>
            </a:r>
            <a:r>
              <a:rPr lang="ru-RU" dirty="0"/>
              <a:t> </a:t>
            </a:r>
            <a:r>
              <a:rPr lang="ru-RU" dirty="0" err="1"/>
              <a:t>козака</a:t>
            </a:r>
            <a:r>
              <a:rPr lang="ru-RU" dirty="0"/>
              <a:t> </a:t>
            </a:r>
            <a:r>
              <a:rPr lang="ru-RU" dirty="0" err="1"/>
              <a:t>Швайки</a:t>
            </a:r>
            <a:r>
              <a:rPr lang="ru-RU" dirty="0"/>
              <a:t>» до </a:t>
            </a:r>
            <a:r>
              <a:rPr lang="ru-RU" dirty="0" err="1"/>
              <a:t>розділу</a:t>
            </a:r>
            <a:r>
              <a:rPr lang="ru-RU" dirty="0"/>
              <a:t> «</a:t>
            </a:r>
            <a:r>
              <a:rPr lang="ru-RU" dirty="0" err="1"/>
              <a:t>Загадково</a:t>
            </a:r>
            <a:r>
              <a:rPr lang="ru-RU" dirty="0"/>
              <a:t> прекрасна </a:t>
            </a:r>
            <a:r>
              <a:rPr lang="ru-RU" dirty="0" err="1"/>
              <a:t>і</a:t>
            </a:r>
            <a:r>
              <a:rPr lang="ru-RU" dirty="0"/>
              <a:t> славна      </a:t>
            </a:r>
            <a:r>
              <a:rPr lang="ru-RU" dirty="0" err="1"/>
              <a:t>давнина</a:t>
            </a:r>
            <a:r>
              <a:rPr lang="ru-RU" dirty="0"/>
              <a:t> </a:t>
            </a:r>
            <a:r>
              <a:rPr lang="ru-RU" dirty="0" err="1"/>
              <a:t>України</a:t>
            </a:r>
            <a:r>
              <a:rPr lang="ru-RU" dirty="0"/>
              <a:t>»;  </a:t>
            </a:r>
          </a:p>
          <a:p>
            <a:r>
              <a:rPr lang="ru-RU" dirty="0"/>
              <a:t> </a:t>
            </a:r>
            <a:r>
              <a:rPr lang="ru-RU" dirty="0" err="1"/>
              <a:t>І.Калинець</a:t>
            </a:r>
            <a:r>
              <a:rPr lang="ru-RU" dirty="0"/>
              <a:t>. «</a:t>
            </a:r>
            <a:r>
              <a:rPr lang="ru-RU" dirty="0" err="1"/>
              <a:t>Писанки</a:t>
            </a:r>
            <a:r>
              <a:rPr lang="ru-RU" dirty="0"/>
              <a:t>»; «</a:t>
            </a:r>
            <a:r>
              <a:rPr lang="ru-RU" dirty="0" err="1"/>
              <a:t>Стежечка</a:t>
            </a:r>
            <a:r>
              <a:rPr lang="ru-RU" dirty="0"/>
              <a:t>», «</a:t>
            </a:r>
            <a:r>
              <a:rPr lang="ru-RU" dirty="0" err="1"/>
              <a:t>Блискавка</a:t>
            </a:r>
            <a:r>
              <a:rPr lang="ru-RU" dirty="0"/>
              <a:t>», «Веселка», «</a:t>
            </a:r>
            <a:r>
              <a:rPr lang="ru-RU" dirty="0" err="1"/>
              <a:t>Криничка</a:t>
            </a:r>
            <a:r>
              <a:rPr lang="ru-RU" dirty="0"/>
              <a:t>», «Дим» (</a:t>
            </a:r>
            <a:r>
              <a:rPr lang="ru-RU" dirty="0" err="1"/>
              <a:t>зі</a:t>
            </a:r>
            <a:r>
              <a:rPr lang="ru-RU" dirty="0"/>
              <a:t> </a:t>
            </a:r>
            <a:r>
              <a:rPr lang="ru-RU" dirty="0" err="1"/>
              <a:t>збірки</a:t>
            </a:r>
            <a:r>
              <a:rPr lang="ru-RU" dirty="0"/>
              <a:t> «</a:t>
            </a:r>
            <a:r>
              <a:rPr lang="ru-RU" dirty="0" err="1"/>
              <a:t>Дивосвіт</a:t>
            </a:r>
            <a:r>
              <a:rPr lang="ru-RU" dirty="0"/>
              <a:t>» - на </a:t>
            </a:r>
            <a:r>
              <a:rPr lang="ru-RU" dirty="0" err="1"/>
              <a:t>вибір</a:t>
            </a:r>
            <a:r>
              <a:rPr lang="ru-RU" dirty="0"/>
              <a:t>) (</a:t>
            </a:r>
            <a:r>
              <a:rPr lang="ru-RU" dirty="0" err="1"/>
              <a:t>поезії</a:t>
            </a:r>
            <a:r>
              <a:rPr lang="ru-RU" dirty="0"/>
              <a:t>) до </a:t>
            </a:r>
            <a:r>
              <a:rPr lang="ru-RU" dirty="0" err="1"/>
              <a:t>розділу</a:t>
            </a:r>
            <a:r>
              <a:rPr lang="ru-RU" dirty="0"/>
              <a:t> «Я </a:t>
            </a:r>
            <a:r>
              <a:rPr lang="ru-RU" dirty="0" err="1"/>
              <a:t>і</a:t>
            </a:r>
            <a:r>
              <a:rPr lang="ru-RU" dirty="0"/>
              <a:t> </a:t>
            </a:r>
            <a:r>
              <a:rPr lang="ru-RU" dirty="0" err="1"/>
              <a:t>світ</a:t>
            </a:r>
            <a:r>
              <a:rPr lang="ru-RU" dirty="0"/>
              <a:t>».</a:t>
            </a:r>
          </a:p>
          <a:p>
            <a:r>
              <a:rPr lang="ru-RU" dirty="0"/>
              <a:t>	</a:t>
            </a:r>
            <a:r>
              <a:rPr lang="ru-RU" b="1" dirty="0" err="1"/>
              <a:t>Вивчення</a:t>
            </a:r>
            <a:r>
              <a:rPr lang="ru-RU" b="1" dirty="0"/>
              <a:t> </a:t>
            </a:r>
            <a:r>
              <a:rPr lang="ru-RU" b="1" dirty="0" err="1"/>
              <a:t>української</a:t>
            </a:r>
            <a:r>
              <a:rPr lang="ru-RU" b="1" dirty="0"/>
              <a:t> </a:t>
            </a:r>
            <a:r>
              <a:rPr lang="ru-RU" b="1" dirty="0" err="1"/>
              <a:t>літератури</a:t>
            </a:r>
            <a:r>
              <a:rPr lang="ru-RU" b="1" dirty="0"/>
              <a:t> в 6 </a:t>
            </a:r>
            <a:r>
              <a:rPr lang="ru-RU" b="1" dirty="0" err="1"/>
              <a:t>класі</a:t>
            </a:r>
            <a:r>
              <a:rPr lang="ru-RU" b="1" dirty="0"/>
              <a:t> буде </a:t>
            </a:r>
            <a:r>
              <a:rPr lang="ru-RU" b="1" dirty="0" err="1"/>
              <a:t>здійснюватися</a:t>
            </a:r>
            <a:r>
              <a:rPr lang="ru-RU" b="1" dirty="0"/>
              <a:t> за </a:t>
            </a:r>
            <a:r>
              <a:rPr lang="ru-RU" b="1" dirty="0" err="1"/>
              <a:t>підручниками</a:t>
            </a:r>
            <a:r>
              <a:rPr lang="ru-RU" b="1" dirty="0"/>
              <a:t> </a:t>
            </a:r>
            <a:r>
              <a:rPr lang="ru-RU" dirty="0"/>
              <a:t>«</a:t>
            </a:r>
            <a:r>
              <a:rPr lang="ru-RU" dirty="0" err="1"/>
              <a:t>Українська</a:t>
            </a:r>
            <a:r>
              <a:rPr lang="ru-RU" dirty="0"/>
              <a:t> </a:t>
            </a:r>
            <a:r>
              <a:rPr lang="ru-RU" dirty="0" err="1"/>
              <a:t>література</a:t>
            </a:r>
            <a:r>
              <a:rPr lang="ru-RU" dirty="0"/>
              <a:t>», 6 </a:t>
            </a:r>
            <a:r>
              <a:rPr lang="ru-RU" dirty="0" err="1"/>
              <a:t>клас</a:t>
            </a:r>
            <a:r>
              <a:rPr lang="ru-RU" dirty="0"/>
              <a:t> (автор Л.Т.Коваленко), «</a:t>
            </a:r>
            <a:r>
              <a:rPr lang="ru-RU" dirty="0" err="1"/>
              <a:t>Українська</a:t>
            </a:r>
            <a:r>
              <a:rPr lang="ru-RU" dirty="0"/>
              <a:t> </a:t>
            </a:r>
            <a:r>
              <a:rPr lang="ru-RU" dirty="0" err="1"/>
              <a:t>література</a:t>
            </a:r>
            <a:r>
              <a:rPr lang="ru-RU" dirty="0"/>
              <a:t>», 6 </a:t>
            </a:r>
            <a:r>
              <a:rPr lang="ru-RU" dirty="0" err="1"/>
              <a:t>клас</a:t>
            </a:r>
            <a:r>
              <a:rPr lang="ru-RU" dirty="0"/>
              <a:t> (автор О.М. </a:t>
            </a:r>
            <a:r>
              <a:rPr lang="ru-RU" dirty="0" err="1"/>
              <a:t>Авраменко</a:t>
            </a:r>
            <a:r>
              <a:rPr lang="ru-RU" dirty="0"/>
              <a:t>).</a:t>
            </a:r>
          </a:p>
          <a:p>
            <a:endParaRPr lang="ru-RU" dirty="0"/>
          </a:p>
        </p:txBody>
      </p:sp>
      <p:sp>
        <p:nvSpPr>
          <p:cNvPr id="4" name="Нижний колонтитул 3"/>
          <p:cNvSpPr>
            <a:spLocks noGrp="1"/>
          </p:cNvSpPr>
          <p:nvPr>
            <p:ph type="ftr" sz="quarter" idx="11"/>
          </p:nvPr>
        </p:nvSpPr>
        <p:spPr/>
        <p:txBody>
          <a:bodyPr/>
          <a:lstStyle/>
          <a:p>
            <a:r>
              <a:rPr lang="ru-RU" smtClean="0"/>
              <a:t>Князєва Л.А.</a:t>
            </a:r>
            <a:endParaRPr lang="ru-RU"/>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92500" lnSpcReduction="10000"/>
          </a:bodyPr>
          <a:lstStyle/>
          <a:p>
            <a:r>
              <a:rPr lang="uk-UA" dirty="0"/>
              <a:t>Перелік головних вимог щодо виконання письмових робіт і перевірки зошитів з української літератури,  особливостей проведення уроків виразного читання, кількість, призначення та особливості оформлення зошитів з предмета містяться в методичному листі Міністерства від 21.08.2010 № 1/9-580. Там також подано зразок заповнення сторінки  журналу з української літератури. Звертаємо увагу, що додатковий запис щодо теми над датами в журналі не робиться. </a:t>
            </a:r>
            <a:endParaRPr lang="ru-RU" dirty="0"/>
          </a:p>
          <a:p>
            <a:endParaRPr lang="ru-RU" dirty="0"/>
          </a:p>
        </p:txBody>
      </p:sp>
      <p:sp>
        <p:nvSpPr>
          <p:cNvPr id="4" name="Нижний колонтитул 3"/>
          <p:cNvSpPr>
            <a:spLocks noGrp="1"/>
          </p:cNvSpPr>
          <p:nvPr>
            <p:ph type="ftr" sz="quarter" idx="11"/>
          </p:nvPr>
        </p:nvSpPr>
        <p:spPr/>
        <p:txBody>
          <a:bodyPr/>
          <a:lstStyle/>
          <a:p>
            <a:r>
              <a:rPr lang="ru-RU" smtClean="0"/>
              <a:t>Князєва Л.А.</a:t>
            </a:r>
            <a:endParaRPr lang="ru-RU"/>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dirty="0"/>
              <a:t>Світова література</a:t>
            </a:r>
            <a:r>
              <a:rPr lang="ru-RU" dirty="0"/>
              <a:t/>
            </a:r>
            <a:br>
              <a:rPr lang="ru-RU" dirty="0"/>
            </a:br>
            <a:endParaRPr lang="ru-RU" dirty="0"/>
          </a:p>
        </p:txBody>
      </p:sp>
      <p:sp>
        <p:nvSpPr>
          <p:cNvPr id="3" name="Содержимое 2"/>
          <p:cNvSpPr>
            <a:spLocks noGrp="1"/>
          </p:cNvSpPr>
          <p:nvPr>
            <p:ph idx="1"/>
          </p:nvPr>
        </p:nvSpPr>
        <p:spPr/>
        <p:txBody>
          <a:bodyPr>
            <a:normAutofit fontScale="47500" lnSpcReduction="20000"/>
          </a:bodyPr>
          <a:lstStyle/>
          <a:p>
            <a:r>
              <a:rPr lang="ru-RU" dirty="0"/>
              <a:t> У 5 та 6 </a:t>
            </a:r>
            <a:r>
              <a:rPr lang="ru-RU" dirty="0" err="1"/>
              <a:t>класах</a:t>
            </a:r>
            <a:r>
              <a:rPr lang="ru-RU" dirty="0"/>
              <a:t> </a:t>
            </a:r>
            <a:r>
              <a:rPr lang="ru-RU" dirty="0" err="1"/>
              <a:t>загальноосвітніх</a:t>
            </a:r>
            <a:r>
              <a:rPr lang="ru-RU" dirty="0"/>
              <a:t> </a:t>
            </a:r>
            <a:r>
              <a:rPr lang="ru-RU" dirty="0" err="1"/>
              <a:t>навчальних</a:t>
            </a:r>
            <a:r>
              <a:rPr lang="ru-RU" dirty="0"/>
              <a:t> </a:t>
            </a:r>
            <a:r>
              <a:rPr lang="ru-RU" dirty="0" err="1"/>
              <a:t>закладів</a:t>
            </a:r>
            <a:r>
              <a:rPr lang="ru-RU" dirty="0"/>
              <a:t> </a:t>
            </a:r>
            <a:r>
              <a:rPr lang="ru-RU" dirty="0" err="1"/>
              <a:t>навчання</a:t>
            </a:r>
            <a:r>
              <a:rPr lang="ru-RU" dirty="0"/>
              <a:t> </a:t>
            </a:r>
            <a:r>
              <a:rPr lang="ru-RU" dirty="0" err="1"/>
              <a:t>здійснюватиметься</a:t>
            </a:r>
            <a:r>
              <a:rPr lang="ru-RU" dirty="0"/>
              <a:t> за новою </a:t>
            </a:r>
            <a:r>
              <a:rPr lang="ru-RU" dirty="0" err="1"/>
              <a:t>програмою</a:t>
            </a:r>
            <a:r>
              <a:rPr lang="ru-RU" dirty="0"/>
              <a:t>, </a:t>
            </a:r>
            <a:r>
              <a:rPr lang="ru-RU" dirty="0" err="1"/>
              <a:t>затвердженою</a:t>
            </a:r>
            <a:r>
              <a:rPr lang="ru-RU" dirty="0"/>
              <a:t> </a:t>
            </a:r>
            <a:r>
              <a:rPr lang="ru-RU" dirty="0" err="1"/>
              <a:t>Міністерством</a:t>
            </a:r>
            <a:r>
              <a:rPr lang="ru-RU" dirty="0"/>
              <a:t>: </a:t>
            </a:r>
            <a:r>
              <a:rPr lang="ru-RU" dirty="0" err="1"/>
              <a:t>Зарубіжна</a:t>
            </a:r>
            <a:r>
              <a:rPr lang="ru-RU" dirty="0"/>
              <a:t> </a:t>
            </a:r>
            <a:r>
              <a:rPr lang="ru-RU" dirty="0" err="1"/>
              <a:t>література</a:t>
            </a:r>
            <a:r>
              <a:rPr lang="ru-RU" dirty="0"/>
              <a:t>. 5–9 </a:t>
            </a:r>
            <a:r>
              <a:rPr lang="ru-RU" dirty="0" err="1"/>
              <a:t>класи</a:t>
            </a:r>
            <a:r>
              <a:rPr lang="ru-RU" dirty="0"/>
              <a:t>. </a:t>
            </a:r>
            <a:r>
              <a:rPr lang="ru-RU" dirty="0" err="1"/>
              <a:t>Програма</a:t>
            </a:r>
            <a:r>
              <a:rPr lang="ru-RU" dirty="0"/>
              <a:t> для </a:t>
            </a:r>
            <a:r>
              <a:rPr lang="ru-RU" dirty="0" err="1"/>
              <a:t>загальноосвітніх</a:t>
            </a:r>
            <a:r>
              <a:rPr lang="ru-RU" dirty="0"/>
              <a:t> </a:t>
            </a:r>
            <a:r>
              <a:rPr lang="ru-RU" dirty="0" err="1"/>
              <a:t>навчальних</a:t>
            </a:r>
            <a:r>
              <a:rPr lang="ru-RU" dirty="0"/>
              <a:t> </a:t>
            </a:r>
            <a:r>
              <a:rPr lang="ru-RU" dirty="0" err="1"/>
              <a:t>закладів</a:t>
            </a:r>
            <a:r>
              <a:rPr lang="uk-UA" dirty="0"/>
              <a:t>. </a:t>
            </a:r>
            <a:r>
              <a:rPr lang="ru-RU" dirty="0"/>
              <a:t>- К.: </a:t>
            </a:r>
            <a:r>
              <a:rPr lang="ru-RU" dirty="0" err="1"/>
              <a:t>Видавничий</a:t>
            </a:r>
            <a:r>
              <a:rPr lang="ru-RU" dirty="0"/>
              <a:t> </a:t>
            </a:r>
            <a:r>
              <a:rPr lang="ru-RU" dirty="0" err="1"/>
              <a:t>дім</a:t>
            </a:r>
            <a:r>
              <a:rPr lang="ru-RU" dirty="0"/>
              <a:t> «</a:t>
            </a:r>
            <a:r>
              <a:rPr lang="ru-RU" dirty="0" err="1"/>
              <a:t>Освіта</a:t>
            </a:r>
            <a:r>
              <a:rPr lang="ru-RU" dirty="0"/>
              <a:t>», 2013</a:t>
            </a:r>
            <a:r>
              <a:rPr lang="uk-UA" dirty="0" smtClean="0"/>
              <a:t>.</a:t>
            </a:r>
          </a:p>
          <a:p>
            <a:r>
              <a:rPr lang="ru-RU" dirty="0" err="1"/>
              <a:t>Вивчення</a:t>
            </a:r>
            <a:r>
              <a:rPr lang="ru-RU" dirty="0"/>
              <a:t> </a:t>
            </a:r>
            <a:r>
              <a:rPr lang="ru-RU" dirty="0" err="1"/>
              <a:t>світової</a:t>
            </a:r>
            <a:r>
              <a:rPr lang="ru-RU" dirty="0"/>
              <a:t> </a:t>
            </a:r>
            <a:r>
              <a:rPr lang="ru-RU" dirty="0" err="1"/>
              <a:t>літератури</a:t>
            </a:r>
            <a:r>
              <a:rPr lang="ru-RU" dirty="0"/>
              <a:t> у 6 </a:t>
            </a:r>
            <a:r>
              <a:rPr lang="ru-RU" dirty="0" err="1"/>
              <a:t>класі</a:t>
            </a:r>
            <a:r>
              <a:rPr lang="ru-RU" dirty="0"/>
              <a:t> </a:t>
            </a:r>
            <a:r>
              <a:rPr lang="ru-RU" dirty="0" err="1"/>
              <a:t>загальноосвітніх</a:t>
            </a:r>
            <a:r>
              <a:rPr lang="ru-RU" dirty="0"/>
              <a:t> </a:t>
            </a:r>
            <a:r>
              <a:rPr lang="ru-RU" dirty="0" err="1"/>
              <a:t>навчальних</a:t>
            </a:r>
            <a:r>
              <a:rPr lang="ru-RU" dirty="0"/>
              <a:t> </a:t>
            </a:r>
            <a:r>
              <a:rPr lang="ru-RU" dirty="0" err="1"/>
              <a:t>закладів</a:t>
            </a:r>
            <a:r>
              <a:rPr lang="ru-RU" dirty="0"/>
              <a:t> у 2014/2015 </a:t>
            </a:r>
            <a:r>
              <a:rPr lang="ru-RU" dirty="0" err="1"/>
              <a:t>навчальному</a:t>
            </a:r>
            <a:r>
              <a:rPr lang="ru-RU" dirty="0"/>
              <a:t> </a:t>
            </a:r>
            <a:r>
              <a:rPr lang="ru-RU" dirty="0" err="1"/>
              <a:t>році</a:t>
            </a:r>
            <a:r>
              <a:rPr lang="ru-RU" dirty="0"/>
              <a:t> </a:t>
            </a:r>
            <a:r>
              <a:rPr lang="ru-RU" dirty="0" err="1"/>
              <a:t>здійснюватиметься</a:t>
            </a:r>
            <a:r>
              <a:rPr lang="ru-RU" dirty="0"/>
              <a:t> за </a:t>
            </a:r>
            <a:r>
              <a:rPr lang="ru-RU" dirty="0" err="1"/>
              <a:t>підручниками</a:t>
            </a:r>
            <a:r>
              <a:rPr lang="ru-RU" dirty="0"/>
              <a:t>, </a:t>
            </a:r>
            <a:r>
              <a:rPr lang="ru-RU" dirty="0" err="1"/>
              <a:t>рекомендованими</a:t>
            </a:r>
            <a:r>
              <a:rPr lang="ru-RU" dirty="0"/>
              <a:t> </a:t>
            </a:r>
            <a:r>
              <a:rPr lang="ru-RU" dirty="0" err="1"/>
              <a:t>Міністерством</a:t>
            </a:r>
            <a:r>
              <a:rPr lang="ru-RU" dirty="0"/>
              <a:t>: </a:t>
            </a:r>
          </a:p>
          <a:p>
            <a:r>
              <a:rPr lang="ru-RU" dirty="0" err="1"/>
              <a:t>Ніколенко</a:t>
            </a:r>
            <a:r>
              <a:rPr lang="ru-RU" dirty="0"/>
              <a:t> О.М., </a:t>
            </a:r>
            <a:r>
              <a:rPr lang="ru-RU" dirty="0" err="1"/>
              <a:t>Конєва</a:t>
            </a:r>
            <a:r>
              <a:rPr lang="ru-RU" dirty="0"/>
              <a:t> Т.М., Орлова О. В., </a:t>
            </a:r>
            <a:r>
              <a:rPr lang="ru-RU" dirty="0" err="1"/>
              <a:t>Зуєнко</a:t>
            </a:r>
            <a:r>
              <a:rPr lang="ru-RU" dirty="0"/>
              <a:t> М. О., </a:t>
            </a:r>
            <a:r>
              <a:rPr lang="ru-RU" dirty="0" err="1"/>
              <a:t>Кобзар</a:t>
            </a:r>
            <a:r>
              <a:rPr lang="ru-RU" dirty="0"/>
              <a:t> О. І. </a:t>
            </a:r>
            <a:r>
              <a:rPr lang="ru-RU" dirty="0" err="1"/>
              <a:t>Світова</a:t>
            </a:r>
            <a:r>
              <a:rPr lang="ru-RU" dirty="0"/>
              <a:t> </a:t>
            </a:r>
            <a:r>
              <a:rPr lang="ru-RU" dirty="0" err="1"/>
              <a:t>література</a:t>
            </a:r>
            <a:r>
              <a:rPr lang="ru-RU" dirty="0"/>
              <a:t>. </a:t>
            </a:r>
            <a:r>
              <a:rPr lang="ru-RU" dirty="0" err="1"/>
              <a:t>Підручник</a:t>
            </a:r>
            <a:r>
              <a:rPr lang="ru-RU" dirty="0"/>
              <a:t> для 6 </a:t>
            </a:r>
            <a:r>
              <a:rPr lang="ru-RU" dirty="0" err="1"/>
              <a:t>класу</a:t>
            </a:r>
            <a:r>
              <a:rPr lang="ru-RU" dirty="0"/>
              <a:t> </a:t>
            </a:r>
            <a:r>
              <a:rPr lang="ru-RU" dirty="0" err="1"/>
              <a:t>загальноосвітніх</a:t>
            </a:r>
            <a:r>
              <a:rPr lang="ru-RU" dirty="0"/>
              <a:t> </a:t>
            </a:r>
            <a:r>
              <a:rPr lang="ru-RU" dirty="0" err="1"/>
              <a:t>навчальних</a:t>
            </a:r>
            <a:r>
              <a:rPr lang="ru-RU" dirty="0"/>
              <a:t> </a:t>
            </a:r>
            <a:r>
              <a:rPr lang="ru-RU" dirty="0" err="1"/>
              <a:t>закладів</a:t>
            </a:r>
            <a:r>
              <a:rPr lang="ru-RU" dirty="0"/>
              <a:t>. – К.: Грамота, 2014.</a:t>
            </a:r>
          </a:p>
          <a:p>
            <a:r>
              <a:rPr lang="ru-RU" dirty="0" err="1"/>
              <a:t>Волощук</a:t>
            </a:r>
            <a:r>
              <a:rPr lang="ru-RU" dirty="0"/>
              <a:t> Є.В. </a:t>
            </a:r>
            <a:r>
              <a:rPr lang="ru-RU" dirty="0" err="1"/>
              <a:t>Світова</a:t>
            </a:r>
            <a:r>
              <a:rPr lang="ru-RU" dirty="0"/>
              <a:t> </a:t>
            </a:r>
            <a:r>
              <a:rPr lang="ru-RU" dirty="0" err="1"/>
              <a:t>література</a:t>
            </a:r>
            <a:r>
              <a:rPr lang="ru-RU" dirty="0"/>
              <a:t>. </a:t>
            </a:r>
            <a:r>
              <a:rPr lang="ru-RU" dirty="0" err="1"/>
              <a:t>Підручник</a:t>
            </a:r>
            <a:r>
              <a:rPr lang="ru-RU" dirty="0"/>
              <a:t> для 6 </a:t>
            </a:r>
            <a:r>
              <a:rPr lang="ru-RU" dirty="0" err="1"/>
              <a:t>класу</a:t>
            </a:r>
            <a:r>
              <a:rPr lang="ru-RU" dirty="0"/>
              <a:t> </a:t>
            </a:r>
            <a:r>
              <a:rPr lang="ru-RU" dirty="0" err="1"/>
              <a:t>загальноосвітніх</a:t>
            </a:r>
            <a:r>
              <a:rPr lang="ru-RU" dirty="0"/>
              <a:t> </a:t>
            </a:r>
            <a:r>
              <a:rPr lang="ru-RU" dirty="0" err="1"/>
              <a:t>навчальних</a:t>
            </a:r>
            <a:r>
              <a:rPr lang="ru-RU" dirty="0"/>
              <a:t> </a:t>
            </a:r>
            <a:r>
              <a:rPr lang="ru-RU" dirty="0" err="1"/>
              <a:t>закладів</a:t>
            </a:r>
            <a:r>
              <a:rPr lang="ru-RU" dirty="0"/>
              <a:t>. – К.: Генеза, 2014.</a:t>
            </a:r>
          </a:p>
          <a:p>
            <a:r>
              <a:rPr lang="ru-RU" dirty="0" err="1"/>
              <a:t>Вивчення</a:t>
            </a:r>
            <a:r>
              <a:rPr lang="ru-RU" dirty="0"/>
              <a:t> </a:t>
            </a:r>
            <a:r>
              <a:rPr lang="ru-RU" dirty="0" err="1"/>
              <a:t>світової</a:t>
            </a:r>
            <a:r>
              <a:rPr lang="ru-RU" dirty="0"/>
              <a:t> </a:t>
            </a:r>
            <a:r>
              <a:rPr lang="ru-RU" dirty="0" err="1"/>
              <a:t>літератури</a:t>
            </a:r>
            <a:r>
              <a:rPr lang="ru-RU" dirty="0"/>
              <a:t> у 6 </a:t>
            </a:r>
            <a:r>
              <a:rPr lang="ru-RU" dirty="0" err="1"/>
              <a:t>класі</a:t>
            </a:r>
            <a:r>
              <a:rPr lang="ru-RU" dirty="0"/>
              <a:t> </a:t>
            </a:r>
            <a:r>
              <a:rPr lang="ru-RU" dirty="0" err="1"/>
              <a:t>загальноосвітніх</a:t>
            </a:r>
            <a:r>
              <a:rPr lang="ru-RU" dirty="0"/>
              <a:t> </a:t>
            </a:r>
            <a:r>
              <a:rPr lang="ru-RU" dirty="0" err="1"/>
              <a:t>навчальних</a:t>
            </a:r>
            <a:r>
              <a:rPr lang="ru-RU" dirty="0"/>
              <a:t> </a:t>
            </a:r>
            <a:r>
              <a:rPr lang="ru-RU" dirty="0" err="1"/>
              <a:t>закладів</a:t>
            </a:r>
            <a:r>
              <a:rPr lang="ru-RU" dirty="0"/>
              <a:t> у 2014/2015 </a:t>
            </a:r>
            <a:r>
              <a:rPr lang="ru-RU" dirty="0" err="1"/>
              <a:t>навчальному</a:t>
            </a:r>
            <a:r>
              <a:rPr lang="ru-RU" dirty="0"/>
              <a:t> </a:t>
            </a:r>
            <a:r>
              <a:rPr lang="ru-RU" dirty="0" err="1"/>
              <a:t>році</a:t>
            </a:r>
            <a:r>
              <a:rPr lang="ru-RU" dirty="0"/>
              <a:t> </a:t>
            </a:r>
            <a:r>
              <a:rPr lang="ru-RU" dirty="0" err="1"/>
              <a:t>здійснюватиметься</a:t>
            </a:r>
            <a:r>
              <a:rPr lang="ru-RU" dirty="0"/>
              <a:t> за </a:t>
            </a:r>
            <a:r>
              <a:rPr lang="ru-RU" dirty="0" err="1"/>
              <a:t>підручниками</a:t>
            </a:r>
            <a:r>
              <a:rPr lang="ru-RU" dirty="0"/>
              <a:t>, </a:t>
            </a:r>
            <a:r>
              <a:rPr lang="ru-RU" dirty="0" err="1"/>
              <a:t>рекомендованими</a:t>
            </a:r>
            <a:r>
              <a:rPr lang="ru-RU" dirty="0"/>
              <a:t> </a:t>
            </a:r>
            <a:r>
              <a:rPr lang="ru-RU" dirty="0" err="1"/>
              <a:t>Міністерством</a:t>
            </a:r>
            <a:r>
              <a:rPr lang="ru-RU" dirty="0"/>
              <a:t>: </a:t>
            </a:r>
          </a:p>
          <a:p>
            <a:r>
              <a:rPr lang="ru-RU" dirty="0" err="1"/>
              <a:t>Ніколенко</a:t>
            </a:r>
            <a:r>
              <a:rPr lang="ru-RU" dirty="0"/>
              <a:t> О.М., </a:t>
            </a:r>
            <a:r>
              <a:rPr lang="ru-RU" dirty="0" err="1"/>
              <a:t>Конєва</a:t>
            </a:r>
            <a:r>
              <a:rPr lang="ru-RU" dirty="0"/>
              <a:t> Т.М., Орлова О. В., </a:t>
            </a:r>
            <a:r>
              <a:rPr lang="ru-RU" dirty="0" err="1"/>
              <a:t>Зуєнко</a:t>
            </a:r>
            <a:r>
              <a:rPr lang="ru-RU" dirty="0"/>
              <a:t> М. О., </a:t>
            </a:r>
            <a:r>
              <a:rPr lang="ru-RU" dirty="0" err="1"/>
              <a:t>Кобзар</a:t>
            </a:r>
            <a:r>
              <a:rPr lang="ru-RU" dirty="0"/>
              <a:t> О. І. </a:t>
            </a:r>
            <a:r>
              <a:rPr lang="ru-RU" dirty="0" err="1"/>
              <a:t>Світова</a:t>
            </a:r>
            <a:r>
              <a:rPr lang="ru-RU" dirty="0"/>
              <a:t> </a:t>
            </a:r>
            <a:r>
              <a:rPr lang="ru-RU" dirty="0" err="1"/>
              <a:t>література</a:t>
            </a:r>
            <a:r>
              <a:rPr lang="ru-RU" dirty="0"/>
              <a:t>. </a:t>
            </a:r>
            <a:r>
              <a:rPr lang="ru-RU" dirty="0" err="1"/>
              <a:t>Підручник</a:t>
            </a:r>
            <a:r>
              <a:rPr lang="ru-RU" dirty="0"/>
              <a:t> для 6 </a:t>
            </a:r>
            <a:r>
              <a:rPr lang="ru-RU" dirty="0" err="1"/>
              <a:t>класу</a:t>
            </a:r>
            <a:r>
              <a:rPr lang="ru-RU" dirty="0"/>
              <a:t> </a:t>
            </a:r>
            <a:r>
              <a:rPr lang="ru-RU" dirty="0" err="1"/>
              <a:t>загальноосвітніх</a:t>
            </a:r>
            <a:r>
              <a:rPr lang="ru-RU" dirty="0"/>
              <a:t> </a:t>
            </a:r>
            <a:r>
              <a:rPr lang="ru-RU" dirty="0" err="1"/>
              <a:t>навчальних</a:t>
            </a:r>
            <a:r>
              <a:rPr lang="ru-RU" dirty="0"/>
              <a:t> </a:t>
            </a:r>
            <a:r>
              <a:rPr lang="ru-RU" dirty="0" err="1"/>
              <a:t>закладів</a:t>
            </a:r>
            <a:r>
              <a:rPr lang="ru-RU" dirty="0"/>
              <a:t>. – К.: Грамота, 2014.</a:t>
            </a:r>
          </a:p>
          <a:p>
            <a:r>
              <a:rPr lang="ru-RU" dirty="0" err="1"/>
              <a:t>Волощук</a:t>
            </a:r>
            <a:r>
              <a:rPr lang="ru-RU" dirty="0"/>
              <a:t> Є.В. </a:t>
            </a:r>
            <a:r>
              <a:rPr lang="ru-RU" dirty="0" err="1"/>
              <a:t>Світова</a:t>
            </a:r>
            <a:r>
              <a:rPr lang="ru-RU" dirty="0"/>
              <a:t> </a:t>
            </a:r>
            <a:r>
              <a:rPr lang="ru-RU" dirty="0" err="1"/>
              <a:t>література</a:t>
            </a:r>
            <a:r>
              <a:rPr lang="ru-RU" dirty="0"/>
              <a:t>. </a:t>
            </a:r>
            <a:r>
              <a:rPr lang="ru-RU" dirty="0" err="1"/>
              <a:t>Підручник</a:t>
            </a:r>
            <a:r>
              <a:rPr lang="ru-RU" dirty="0"/>
              <a:t> для 6 </a:t>
            </a:r>
            <a:r>
              <a:rPr lang="ru-RU" dirty="0" err="1"/>
              <a:t>класу</a:t>
            </a:r>
            <a:r>
              <a:rPr lang="ru-RU" dirty="0"/>
              <a:t> </a:t>
            </a:r>
            <a:r>
              <a:rPr lang="ru-RU" dirty="0" err="1"/>
              <a:t>загальноосвітніх</a:t>
            </a:r>
            <a:r>
              <a:rPr lang="ru-RU" dirty="0"/>
              <a:t> </a:t>
            </a:r>
            <a:r>
              <a:rPr lang="ru-RU" dirty="0" err="1"/>
              <a:t>навчальних</a:t>
            </a:r>
            <a:r>
              <a:rPr lang="ru-RU" dirty="0"/>
              <a:t> </a:t>
            </a:r>
            <a:r>
              <a:rPr lang="ru-RU" dirty="0" err="1"/>
              <a:t>закладів</a:t>
            </a:r>
            <a:r>
              <a:rPr lang="ru-RU" dirty="0"/>
              <a:t>. – К.: Генеза, 2014.</a:t>
            </a:r>
          </a:p>
          <a:p>
            <a:r>
              <a:rPr lang="uk-UA" dirty="0"/>
              <a:t>Порядок проведення уроків виразного читання, кількість, призначення та особливості оформлення зошитів з предмета містяться в методичному листі Міністерства від 21.08.2010 № 1/9-580. Там же подано зразок заповнення сторінки  журналу зі світової літератури. Звертаємо увагу, що додатковий запис щодо теми над датами в журналі не робиться.</a:t>
            </a:r>
            <a:endParaRPr lang="ru-RU" dirty="0"/>
          </a:p>
          <a:p>
            <a:endParaRPr lang="ru-RU" dirty="0"/>
          </a:p>
        </p:txBody>
      </p:sp>
      <p:sp>
        <p:nvSpPr>
          <p:cNvPr id="4" name="Нижний колонтитул 3"/>
          <p:cNvSpPr>
            <a:spLocks noGrp="1"/>
          </p:cNvSpPr>
          <p:nvPr>
            <p:ph type="ftr" sz="quarter" idx="11"/>
          </p:nvPr>
        </p:nvSpPr>
        <p:spPr/>
        <p:txBody>
          <a:bodyPr/>
          <a:lstStyle/>
          <a:p>
            <a:r>
              <a:rPr lang="ru-RU" smtClean="0"/>
              <a:t>Князєва Л.А.</a:t>
            </a:r>
            <a:endParaRPr lang="ru-RU"/>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uk-UA" sz="1600" b="1" dirty="0"/>
              <a:t>Українська мова і література, мови національних меншин в загальноосвітніх навчальних закладах із навчанням мовами національних меншин та їх вивченням </a:t>
            </a:r>
            <a:r>
              <a:rPr lang="ru-RU" sz="1600" dirty="0"/>
              <a:t/>
            </a:r>
            <a:br>
              <a:rPr lang="ru-RU" sz="1600" dirty="0"/>
            </a:br>
            <a:endParaRPr lang="ru-RU" sz="1600" dirty="0"/>
          </a:p>
        </p:txBody>
      </p:sp>
      <p:sp>
        <p:nvSpPr>
          <p:cNvPr id="3" name="Содержимое 2"/>
          <p:cNvSpPr>
            <a:spLocks noGrp="1"/>
          </p:cNvSpPr>
          <p:nvPr>
            <p:ph idx="1"/>
          </p:nvPr>
        </p:nvSpPr>
        <p:spPr/>
        <p:txBody>
          <a:bodyPr>
            <a:normAutofit fontScale="70000" lnSpcReduction="20000"/>
          </a:bodyPr>
          <a:lstStyle/>
          <a:p>
            <a:r>
              <a:rPr lang="uk-UA" dirty="0"/>
              <a:t>У 2014-2015 навчальному році загальноосвітні навчальні заклади працюватимуть:</a:t>
            </a:r>
            <a:endParaRPr lang="ru-RU" dirty="0"/>
          </a:p>
          <a:p>
            <a:r>
              <a:rPr lang="uk-UA" dirty="0"/>
              <a:t>- у </a:t>
            </a:r>
            <a:r>
              <a:rPr lang="uk-UA" b="1" dirty="0"/>
              <a:t>5-6 класах</a:t>
            </a:r>
            <a:r>
              <a:rPr lang="uk-UA" dirty="0"/>
              <a:t> – </a:t>
            </a:r>
            <a:r>
              <a:rPr lang="ru-RU" dirty="0"/>
              <a:t> за </a:t>
            </a:r>
            <a:r>
              <a:rPr lang="ru-RU" dirty="0" err="1"/>
              <a:t>Типовими</a:t>
            </a:r>
            <a:r>
              <a:rPr lang="ru-RU" dirty="0"/>
              <a:t> </a:t>
            </a:r>
            <a:r>
              <a:rPr lang="ru-RU" dirty="0" err="1"/>
              <a:t>навчальними</a:t>
            </a:r>
            <a:r>
              <a:rPr lang="ru-RU" dirty="0"/>
              <a:t> планами </a:t>
            </a:r>
            <a:r>
              <a:rPr lang="ru-RU" dirty="0" err="1"/>
              <a:t>загальноосвітніх</a:t>
            </a:r>
            <a:r>
              <a:rPr lang="ru-RU" dirty="0"/>
              <a:t> </a:t>
            </a:r>
            <a:r>
              <a:rPr lang="ru-RU" dirty="0" err="1"/>
              <a:t>навчальних</a:t>
            </a:r>
            <a:r>
              <a:rPr lang="ru-RU" dirty="0"/>
              <a:t> </a:t>
            </a:r>
            <a:r>
              <a:rPr lang="ru-RU" dirty="0" err="1"/>
              <a:t>закладів</a:t>
            </a:r>
            <a:r>
              <a:rPr lang="ru-RU" dirty="0"/>
              <a:t> ІІ </a:t>
            </a:r>
            <a:r>
              <a:rPr lang="ru-RU" dirty="0" err="1"/>
              <a:t>ступеня</a:t>
            </a:r>
            <a:r>
              <a:rPr lang="uk-UA" dirty="0"/>
              <a:t>,</a:t>
            </a:r>
            <a:r>
              <a:rPr lang="ru-RU" dirty="0"/>
              <a:t> </a:t>
            </a:r>
            <a:r>
              <a:rPr lang="ru-RU" dirty="0" err="1"/>
              <a:t>затвердженими</a:t>
            </a:r>
            <a:r>
              <a:rPr lang="ru-RU" dirty="0"/>
              <a:t> наказом </a:t>
            </a:r>
            <a:r>
              <a:rPr lang="ru-RU" dirty="0" err="1"/>
              <a:t>МОНмолодьспорту</a:t>
            </a:r>
            <a:r>
              <a:rPr lang="ru-RU" dirty="0"/>
              <a:t> </a:t>
            </a:r>
            <a:r>
              <a:rPr lang="ru-RU" dirty="0" err="1"/>
              <a:t>України</a:t>
            </a:r>
            <a:r>
              <a:rPr lang="ru-RU" dirty="0"/>
              <a:t>  </a:t>
            </a:r>
            <a:r>
              <a:rPr lang="ru-RU" dirty="0" err="1"/>
              <a:t>від</a:t>
            </a:r>
            <a:r>
              <a:rPr lang="ru-RU" dirty="0"/>
              <a:t> 03.04.2012 № 409, </a:t>
            </a:r>
            <a:r>
              <a:rPr lang="ru-RU" b="1" dirty="0" err="1"/>
              <a:t>зі</a:t>
            </a:r>
            <a:r>
              <a:rPr lang="ru-RU" b="1" dirty="0"/>
              <a:t> </a:t>
            </a:r>
            <a:r>
              <a:rPr lang="ru-RU" b="1" dirty="0" err="1"/>
              <a:t>змінами</a:t>
            </a:r>
            <a:r>
              <a:rPr lang="ru-RU" b="1" dirty="0"/>
              <a:t>, </a:t>
            </a:r>
            <a:r>
              <a:rPr lang="ru-RU" b="1" dirty="0" err="1"/>
              <a:t>внесеними</a:t>
            </a:r>
            <a:r>
              <a:rPr lang="ru-RU" b="1" dirty="0"/>
              <a:t> наказом МОН </a:t>
            </a:r>
            <a:r>
              <a:rPr lang="ru-RU" b="1" dirty="0" err="1"/>
              <a:t>України</a:t>
            </a:r>
            <a:r>
              <a:rPr lang="ru-RU" b="1" dirty="0"/>
              <a:t>  </a:t>
            </a:r>
            <a:r>
              <a:rPr lang="ru-RU" b="1" dirty="0" err="1"/>
              <a:t>від</a:t>
            </a:r>
            <a:r>
              <a:rPr lang="ru-RU" b="1" dirty="0"/>
              <a:t> 29.05.2014 № 664</a:t>
            </a:r>
            <a:r>
              <a:rPr lang="uk-UA" b="1" dirty="0"/>
              <a:t>.</a:t>
            </a:r>
            <a:endParaRPr lang="ru-RU" dirty="0"/>
          </a:p>
          <a:p>
            <a:r>
              <a:rPr lang="uk-UA" dirty="0"/>
              <a:t>До переліку цих навчальних планів уведено Типовий навчальний план для загальноосвітніх навчальних закладів з навчанням українською мовою з вивченням мови національної меншин (додаток 12), де окремо вивчається курс рідної мови (до 2 годин на тиждень).</a:t>
            </a:r>
            <a:endParaRPr lang="ru-RU" dirty="0"/>
          </a:p>
          <a:p>
            <a:r>
              <a:rPr lang="uk-UA" dirty="0"/>
              <a:t> Порядок вивчення рідної мови в цих закладах залишається таким, як і в попередні роки:  її вивчення, в залежності від побажань батьків та їх дітей, розпочинається або з 1 класу, або з 5 класу.</a:t>
            </a:r>
            <a:endParaRPr lang="ru-RU" dirty="0"/>
          </a:p>
          <a:p>
            <a:endParaRPr lang="ru-RU" dirty="0"/>
          </a:p>
        </p:txBody>
      </p:sp>
      <p:sp>
        <p:nvSpPr>
          <p:cNvPr id="4" name="Нижний колонтитул 3"/>
          <p:cNvSpPr>
            <a:spLocks noGrp="1"/>
          </p:cNvSpPr>
          <p:nvPr>
            <p:ph type="ftr" sz="quarter" idx="11"/>
          </p:nvPr>
        </p:nvSpPr>
        <p:spPr/>
        <p:txBody>
          <a:bodyPr/>
          <a:lstStyle/>
          <a:p>
            <a:r>
              <a:rPr lang="ru-RU" smtClean="0"/>
              <a:t>Князєва Л.А.</a:t>
            </a:r>
            <a:endParaRPr lang="ru-RU"/>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55000" lnSpcReduction="20000"/>
          </a:bodyPr>
          <a:lstStyle/>
          <a:p>
            <a:r>
              <a:rPr lang="uk-UA" dirty="0"/>
              <a:t>Рідна мова може вивчатися в загальноосвітніх навчальних закладах з навчанням українською мовою також згідно з додатком 1, але за рахунок варіативної частини. У даному випадку форми вивчення рідної мови (вона може вивчатися як предмет, спецкурс, факультатив) та кількість годин на її вивчення визначає загальноосвітній навчальний заклад, який формує варіативну складову навчального плану, враховуючи при цьому побажання учнів та їх батьків. </a:t>
            </a:r>
            <a:endParaRPr lang="ru-RU" dirty="0"/>
          </a:p>
          <a:p>
            <a:r>
              <a:rPr lang="uk-UA" dirty="0"/>
              <a:t>У Типовому навчальному плані з навчанням мовою національної меншини (додаток 2) збільшено кількість годин на вивчення рідної мови:             у 5 класі - до 3 годин;  у 6 класі  –  до 3,5 годин, у 7 класі – до  2,5 годин;           у  8 класі – до  2 годин; у 9 класі -  до 2 годин). У зв’язку  з цим,  вчитель, виходячи з конкретних умов навчання та відповідного рівня підготовки учнів, має право самостійно здійснювати перерозподіл кількості годин на вивчення окремих розділів і тем.   На свій погляд і враховуючи  різні форми  контролю знань учнів, учитель розподіляє  визначені програмою години для проведення поточного та контрольного оцінювання. </a:t>
            </a:r>
            <a:endParaRPr lang="ru-RU" dirty="0"/>
          </a:p>
          <a:p>
            <a:r>
              <a:rPr lang="uk-UA" dirty="0"/>
              <a:t>Звертаємо увагу вчителів на те, що </a:t>
            </a:r>
            <a:r>
              <a:rPr lang="uk-UA" b="1" dirty="0"/>
              <a:t> критерії оцінювання навчальних досягнень учнів з мов національних меншин</a:t>
            </a:r>
            <a:r>
              <a:rPr lang="uk-UA" dirty="0"/>
              <a:t> розміщені на сайті Міністерства освіти і науки України (</a:t>
            </a:r>
            <a:r>
              <a:rPr lang="uk-UA" dirty="0" err="1"/>
              <a:t>www</a:t>
            </a:r>
            <a:r>
              <a:rPr lang="uk-UA" dirty="0"/>
              <a:t>. </a:t>
            </a:r>
            <a:r>
              <a:rPr lang="uk-UA" dirty="0" err="1"/>
              <a:t>mon</a:t>
            </a:r>
            <a:r>
              <a:rPr lang="uk-UA" dirty="0"/>
              <a:t>.</a:t>
            </a:r>
            <a:r>
              <a:rPr lang="en-US" dirty="0" err="1"/>
              <a:t>gov</a:t>
            </a:r>
            <a:r>
              <a:rPr lang="uk-UA" dirty="0"/>
              <a:t>.</a:t>
            </a:r>
            <a:r>
              <a:rPr lang="en-US" dirty="0" err="1"/>
              <a:t>ua</a:t>
            </a:r>
            <a:r>
              <a:rPr lang="uk-UA" dirty="0"/>
              <a:t>);</a:t>
            </a:r>
            <a:endParaRPr lang="ru-RU" dirty="0"/>
          </a:p>
          <a:p>
            <a:endParaRPr lang="ru-RU" dirty="0"/>
          </a:p>
        </p:txBody>
      </p:sp>
      <p:sp>
        <p:nvSpPr>
          <p:cNvPr id="4" name="Нижний колонтитул 3"/>
          <p:cNvSpPr>
            <a:spLocks noGrp="1"/>
          </p:cNvSpPr>
          <p:nvPr>
            <p:ph type="ftr" sz="quarter" idx="11"/>
          </p:nvPr>
        </p:nvSpPr>
        <p:spPr/>
        <p:txBody>
          <a:bodyPr/>
          <a:lstStyle/>
          <a:p>
            <a:r>
              <a:rPr lang="ru-RU" smtClean="0"/>
              <a:t>Князєва Л.А.</a:t>
            </a:r>
            <a:endParaRPr lang="ru-RU"/>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71604" y="357166"/>
            <a:ext cx="7391400" cy="563563"/>
          </a:xfrm>
        </p:spPr>
        <p:txBody>
          <a:bodyPr>
            <a:noAutofit/>
          </a:bodyPr>
          <a:lstStyle/>
          <a:p>
            <a:r>
              <a:rPr lang="uk-UA" sz="1600" b="1" dirty="0"/>
              <a:t>Українська мова та література в загальноосвітніх навчальних закладах з навчанням мовами національних меншин</a:t>
            </a:r>
            <a:r>
              <a:rPr lang="ru-RU" sz="3200" dirty="0"/>
              <a:t/>
            </a:r>
            <a:br>
              <a:rPr lang="ru-RU" sz="3200" dirty="0"/>
            </a:br>
            <a:endParaRPr lang="ru-RU" sz="3200" dirty="0"/>
          </a:p>
        </p:txBody>
      </p:sp>
      <p:sp>
        <p:nvSpPr>
          <p:cNvPr id="3" name="Содержимое 2"/>
          <p:cNvSpPr>
            <a:spLocks noGrp="1"/>
          </p:cNvSpPr>
          <p:nvPr>
            <p:ph idx="1"/>
          </p:nvPr>
        </p:nvSpPr>
        <p:spPr/>
        <p:txBody>
          <a:bodyPr>
            <a:normAutofit fontScale="92500" lnSpcReduction="10000"/>
          </a:bodyPr>
          <a:lstStyle/>
          <a:p>
            <a:r>
              <a:rPr lang="uk-UA" dirty="0"/>
              <a:t> Вивчення української мови у 5-6 класах здійснюватиметься за  навчальними програмами для загальноосвітніх навчальних закладів з навчанням мовами національних меншин, які розміщено на офіційному                   сайті МОН України (</a:t>
            </a:r>
            <a:r>
              <a:rPr lang="uk-UA" u="sng" dirty="0" err="1">
                <a:hlinkClick r:id="rId2"/>
              </a:rPr>
              <a:t>www</a:t>
            </a:r>
            <a:r>
              <a:rPr lang="uk-UA" u="sng" dirty="0">
                <a:hlinkClick r:id="rId2"/>
              </a:rPr>
              <a:t>.</a:t>
            </a:r>
            <a:r>
              <a:rPr lang="en-US" u="sng" dirty="0" err="1">
                <a:hlinkClick r:id="rId2"/>
              </a:rPr>
              <a:t>mon</a:t>
            </a:r>
            <a:r>
              <a:rPr lang="uk-UA" u="sng" dirty="0">
                <a:hlinkClick r:id="rId2"/>
              </a:rPr>
              <a:t>.</a:t>
            </a:r>
            <a:r>
              <a:rPr lang="en-US" u="sng" dirty="0" err="1">
                <a:hlinkClick r:id="rId2"/>
              </a:rPr>
              <a:t>gov</a:t>
            </a:r>
            <a:r>
              <a:rPr lang="uk-UA" u="sng" dirty="0">
                <a:hlinkClick r:id="rId2"/>
              </a:rPr>
              <a:t>.</a:t>
            </a:r>
            <a:r>
              <a:rPr lang="en-US" u="sng" dirty="0" err="1">
                <a:hlinkClick r:id="rId2"/>
              </a:rPr>
              <a:t>ua</a:t>
            </a:r>
            <a:r>
              <a:rPr lang="uk-UA" dirty="0"/>
              <a:t>):</a:t>
            </a:r>
            <a:endParaRPr lang="ru-RU" dirty="0"/>
          </a:p>
          <a:p>
            <a:pPr lvl="0"/>
            <a:r>
              <a:rPr lang="uk-UA" dirty="0"/>
              <a:t>Українська мова. 5-9 класи. Програма для загальноосвітніх навчальних закладів із навчанням російською мовою (укладачі: Н. В. Бондаренко, С. О. </a:t>
            </a:r>
            <a:r>
              <a:rPr lang="uk-UA" dirty="0" err="1"/>
              <a:t>Караман</a:t>
            </a:r>
            <a:r>
              <a:rPr lang="uk-UA" dirty="0"/>
              <a:t>, А. В. </a:t>
            </a:r>
            <a:r>
              <a:rPr lang="uk-UA" dirty="0" err="1"/>
              <a:t>Ярмолюк</a:t>
            </a:r>
            <a:r>
              <a:rPr lang="uk-UA" dirty="0"/>
              <a:t>, В. Л. Кононенко, О. В. Савченко). </a:t>
            </a:r>
            <a:endParaRPr lang="ru-RU" dirty="0"/>
          </a:p>
        </p:txBody>
      </p:sp>
      <p:sp>
        <p:nvSpPr>
          <p:cNvPr id="4" name="Нижний колонтитул 3"/>
          <p:cNvSpPr>
            <a:spLocks noGrp="1"/>
          </p:cNvSpPr>
          <p:nvPr>
            <p:ph type="ftr" sz="quarter" idx="11"/>
          </p:nvPr>
        </p:nvSpPr>
        <p:spPr/>
        <p:txBody>
          <a:bodyPr/>
          <a:lstStyle/>
          <a:p>
            <a:r>
              <a:rPr lang="ru-RU" smtClean="0"/>
              <a:t>Князєва Л.А.</a:t>
            </a:r>
            <a:endParaRPr lang="ru-RU"/>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2400" dirty="0" smtClean="0"/>
              <a:t>Інформаційний збірник МОНУ</a:t>
            </a:r>
            <a:br>
              <a:rPr lang="uk-UA" sz="2400" dirty="0" smtClean="0"/>
            </a:br>
            <a:r>
              <a:rPr lang="uk-UA" sz="2400" dirty="0" smtClean="0"/>
              <a:t> № 19-20-21, 2014 р.</a:t>
            </a:r>
            <a:endParaRPr lang="ru-RU" sz="2400" dirty="0"/>
          </a:p>
        </p:txBody>
      </p:sp>
      <p:sp>
        <p:nvSpPr>
          <p:cNvPr id="3" name="Содержимое 2"/>
          <p:cNvSpPr>
            <a:spLocks noGrp="1"/>
          </p:cNvSpPr>
          <p:nvPr>
            <p:ph idx="1"/>
          </p:nvPr>
        </p:nvSpPr>
        <p:spPr/>
        <p:txBody>
          <a:bodyPr>
            <a:normAutofit fontScale="70000" lnSpcReduction="20000"/>
          </a:bodyPr>
          <a:lstStyle/>
          <a:p>
            <a:pPr>
              <a:buNone/>
            </a:pPr>
            <a:r>
              <a:rPr lang="uk-UA" b="1" dirty="0" smtClean="0"/>
              <a:t>Лист МОНУ від </a:t>
            </a:r>
            <a:r>
              <a:rPr lang="uk-UA" b="1" dirty="0"/>
              <a:t>01.07.2014 № 1/9-343</a:t>
            </a:r>
            <a:endParaRPr lang="ru-RU" b="1" i="1" dirty="0"/>
          </a:p>
          <a:p>
            <a:pPr>
              <a:buNone/>
            </a:pPr>
            <a:r>
              <a:rPr lang="uk-UA" b="1" i="1" dirty="0">
                <a:latin typeface="Times New Roman" pitchFamily="18" charset="0"/>
                <a:cs typeface="Times New Roman" pitchFamily="18" charset="0"/>
              </a:rPr>
              <a:t>Про організацію навчально-виховного</a:t>
            </a:r>
            <a:endParaRPr lang="ru-RU" b="1" i="1" dirty="0">
              <a:latin typeface="Times New Roman" pitchFamily="18" charset="0"/>
              <a:cs typeface="Times New Roman" pitchFamily="18" charset="0"/>
            </a:endParaRPr>
          </a:p>
          <a:p>
            <a:pPr>
              <a:buNone/>
            </a:pPr>
            <a:r>
              <a:rPr lang="uk-UA" b="1" i="1" dirty="0">
                <a:latin typeface="Times New Roman" pitchFamily="18" charset="0"/>
                <a:cs typeface="Times New Roman" pitchFamily="18" charset="0"/>
              </a:rPr>
              <a:t>процесу у загальноосвітніх </a:t>
            </a:r>
            <a:endParaRPr lang="ru-RU" b="1" i="1" dirty="0">
              <a:latin typeface="Times New Roman" pitchFamily="18" charset="0"/>
              <a:cs typeface="Times New Roman" pitchFamily="18" charset="0"/>
            </a:endParaRPr>
          </a:p>
          <a:p>
            <a:pPr>
              <a:buNone/>
            </a:pPr>
            <a:r>
              <a:rPr lang="uk-UA" b="1" i="1" dirty="0">
                <a:latin typeface="Times New Roman" pitchFamily="18" charset="0"/>
                <a:cs typeface="Times New Roman" pitchFamily="18" charset="0"/>
              </a:rPr>
              <a:t>навчальних закладів і вивчення  базових </a:t>
            </a:r>
            <a:endParaRPr lang="ru-RU" b="1" i="1" dirty="0">
              <a:latin typeface="Times New Roman" pitchFamily="18" charset="0"/>
              <a:cs typeface="Times New Roman" pitchFamily="18" charset="0"/>
            </a:endParaRPr>
          </a:p>
          <a:p>
            <a:pPr>
              <a:buNone/>
            </a:pPr>
            <a:r>
              <a:rPr lang="uk-UA" b="1" i="1" dirty="0">
                <a:latin typeface="Times New Roman" pitchFamily="18" charset="0"/>
                <a:cs typeface="Times New Roman" pitchFamily="18" charset="0"/>
              </a:rPr>
              <a:t>дисциплін в основній школі </a:t>
            </a:r>
            <a:endParaRPr lang="uk-UA" b="1" i="1" dirty="0" smtClean="0">
              <a:latin typeface="Times New Roman" pitchFamily="18" charset="0"/>
              <a:cs typeface="Times New Roman" pitchFamily="18" charset="0"/>
            </a:endParaRPr>
          </a:p>
          <a:p>
            <a:pPr>
              <a:buNone/>
            </a:pPr>
            <a:endParaRPr lang="ru-RU" dirty="0"/>
          </a:p>
          <a:p>
            <a:r>
              <a:rPr lang="uk-UA" dirty="0"/>
              <a:t>Міністерство освіти і науки надсилає для практичного використання методичні рекомендації щодо організації навчально-виховного процесу в 2014/2015 році у загальноосвітніх навчальних закладів, що додаються.</a:t>
            </a:r>
            <a:endParaRPr lang="ru-RU" dirty="0"/>
          </a:p>
          <a:p>
            <a:r>
              <a:rPr lang="uk-UA" dirty="0"/>
              <a:t>         Просимо довести зазначену інформацію до відома керівників загальноосвітніх навчальних закладів та вчителів</a:t>
            </a:r>
            <a:r>
              <a:rPr lang="uk-UA" dirty="0" smtClean="0"/>
              <a:t>.</a:t>
            </a:r>
          </a:p>
          <a:p>
            <a:pPr>
              <a:buNone/>
            </a:pPr>
            <a:endParaRPr lang="uk-UA" dirty="0" smtClean="0"/>
          </a:p>
          <a:p>
            <a:pPr>
              <a:buNone/>
            </a:pPr>
            <a:r>
              <a:rPr lang="uk-UA" dirty="0" smtClean="0"/>
              <a:t> ДОДАТКИ</a:t>
            </a:r>
            <a:endParaRPr lang="ru-RU" dirty="0"/>
          </a:p>
          <a:p>
            <a:pPr>
              <a:buNone/>
            </a:pPr>
            <a:endParaRPr lang="ru-RU" dirty="0"/>
          </a:p>
          <a:p>
            <a:endParaRPr lang="ru-RU" dirty="0"/>
          </a:p>
        </p:txBody>
      </p:sp>
      <p:sp>
        <p:nvSpPr>
          <p:cNvPr id="4" name="Нижний колонтитул 3"/>
          <p:cNvSpPr>
            <a:spLocks noGrp="1"/>
          </p:cNvSpPr>
          <p:nvPr>
            <p:ph type="ftr" sz="quarter" idx="11"/>
          </p:nvPr>
        </p:nvSpPr>
        <p:spPr/>
        <p:txBody>
          <a:bodyPr/>
          <a:lstStyle/>
          <a:p>
            <a:r>
              <a:rPr lang="ru-RU" smtClean="0"/>
              <a:t>Князєва Л.А.</a:t>
            </a:r>
            <a:endParaRPr lang="ru-RU"/>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uk-UA" dirty="0"/>
              <a:t>Звертаємо увагу українських словесників на те, що вивчення </a:t>
            </a:r>
            <a:r>
              <a:rPr lang="uk-UA" b="1" dirty="0"/>
              <a:t>української літератури у 5-6, </a:t>
            </a:r>
            <a:r>
              <a:rPr lang="uk-UA" dirty="0"/>
              <a:t>10-11 класах загальноосвітніх навчальних закладах з навчанням мовами національних меншин здійснюватиметься за навчальними програмами та підручниками для загальноосвітніх навчальних закладів з українською мовою навчання; </a:t>
            </a:r>
            <a:endParaRPr lang="ru-RU" dirty="0"/>
          </a:p>
        </p:txBody>
      </p:sp>
      <p:sp>
        <p:nvSpPr>
          <p:cNvPr id="4" name="Нижний колонтитул 3"/>
          <p:cNvSpPr>
            <a:spLocks noGrp="1"/>
          </p:cNvSpPr>
          <p:nvPr>
            <p:ph type="ftr" sz="quarter" idx="11"/>
          </p:nvPr>
        </p:nvSpPr>
        <p:spPr/>
        <p:txBody>
          <a:bodyPr/>
          <a:lstStyle/>
          <a:p>
            <a:r>
              <a:rPr lang="ru-RU" smtClean="0"/>
              <a:t>Князєва Л.А.</a:t>
            </a:r>
            <a:endParaRPr lang="ru-RU"/>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dirty="0"/>
              <a:t>Мови національних меншин</a:t>
            </a:r>
            <a:r>
              <a:rPr lang="ru-RU" dirty="0"/>
              <a:t/>
            </a:r>
            <a:br>
              <a:rPr lang="ru-RU" dirty="0"/>
            </a:br>
            <a:endParaRPr lang="ru-RU" dirty="0"/>
          </a:p>
        </p:txBody>
      </p:sp>
      <p:sp>
        <p:nvSpPr>
          <p:cNvPr id="3" name="Содержимое 2"/>
          <p:cNvSpPr>
            <a:spLocks noGrp="1"/>
          </p:cNvSpPr>
          <p:nvPr>
            <p:ph idx="1"/>
          </p:nvPr>
        </p:nvSpPr>
        <p:spPr/>
        <p:txBody>
          <a:bodyPr>
            <a:normAutofit fontScale="62500" lnSpcReduction="20000"/>
          </a:bodyPr>
          <a:lstStyle/>
          <a:p>
            <a:r>
              <a:rPr lang="uk-UA" dirty="0"/>
              <a:t>У 2014/2015 навчальному році вивчення мов національних меншин буде здійснюватися за програмами:</a:t>
            </a:r>
            <a:endParaRPr lang="ru-RU" dirty="0"/>
          </a:p>
          <a:p>
            <a:r>
              <a:rPr lang="uk-UA" b="1" dirty="0" smtClean="0"/>
              <a:t>у </a:t>
            </a:r>
            <a:r>
              <a:rPr lang="uk-UA" b="1" dirty="0"/>
              <a:t>загальноосвітніх навчальних закладах з навчанням російською мовою</a:t>
            </a:r>
            <a:endParaRPr lang="ru-RU" dirty="0"/>
          </a:p>
          <a:p>
            <a:r>
              <a:rPr lang="uk-UA" b="1" i="1" dirty="0"/>
              <a:t>5-6 класи</a:t>
            </a:r>
            <a:endParaRPr lang="ru-RU" dirty="0"/>
          </a:p>
          <a:p>
            <a:pPr lvl="0"/>
            <a:r>
              <a:rPr lang="uk-UA" dirty="0"/>
              <a:t>"Російська мова" для 5-9 класів загальноосвітніх навчальних закладів з навчанням російською мовою (укладачі: Голобородько Є.П., </a:t>
            </a:r>
            <a:r>
              <a:rPr lang="uk-UA" dirty="0" err="1"/>
              <a:t>Озєрова</a:t>
            </a:r>
            <a:r>
              <a:rPr lang="uk-UA" dirty="0"/>
              <a:t> Н.Г., </a:t>
            </a:r>
            <a:r>
              <a:rPr lang="uk-UA" dirty="0" err="1"/>
              <a:t>Михайловська</a:t>
            </a:r>
            <a:r>
              <a:rPr lang="uk-UA" dirty="0"/>
              <a:t> Г.О., </a:t>
            </a:r>
            <a:r>
              <a:rPr lang="uk-UA" dirty="0" err="1"/>
              <a:t>Статівка</a:t>
            </a:r>
            <a:r>
              <a:rPr lang="uk-UA" dirty="0"/>
              <a:t> В.І., </a:t>
            </a:r>
            <a:r>
              <a:rPr lang="uk-UA" dirty="0" err="1"/>
              <a:t>Давидюк</a:t>
            </a:r>
            <a:r>
              <a:rPr lang="uk-UA" dirty="0"/>
              <a:t> Л.В., Бикова К.І.,  </a:t>
            </a:r>
            <a:r>
              <a:rPr lang="uk-UA" dirty="0" err="1"/>
              <a:t>Яновська</a:t>
            </a:r>
            <a:r>
              <a:rPr lang="uk-UA" dirty="0"/>
              <a:t> Л.Г., </a:t>
            </a:r>
            <a:r>
              <a:rPr lang="uk-UA" dirty="0" err="1"/>
              <a:t>Кошкіна</a:t>
            </a:r>
            <a:r>
              <a:rPr lang="uk-UA" dirty="0"/>
              <a:t> Ж.О. - Київ: Видавничий дім "Освіта", 2013);</a:t>
            </a:r>
            <a:endParaRPr lang="ru-RU" dirty="0"/>
          </a:p>
          <a:p>
            <a:pPr lvl="0"/>
            <a:r>
              <a:rPr lang="uk-UA" dirty="0"/>
              <a:t>"Російська мова" для 5-9 класів загальноосвітніх навчальних закладів з навчанням українською мовою (укладачі: Баландіна Н.Ф., Синиця І.А., Фролова Т.Я., </a:t>
            </a:r>
            <a:r>
              <a:rPr lang="uk-UA" dirty="0" err="1"/>
              <a:t>Бойченко</a:t>
            </a:r>
            <a:r>
              <a:rPr lang="uk-UA" dirty="0"/>
              <a:t> Л.А. - Київ: Видавничий дім "Освіта", 2013);</a:t>
            </a:r>
            <a:endParaRPr lang="ru-RU" dirty="0"/>
          </a:p>
          <a:p>
            <a:pPr lvl="0"/>
            <a:r>
              <a:rPr lang="uk-UA" dirty="0"/>
              <a:t>"Російська мова" для 5-9 класів загальноосвітніх навчальних закладів з  навчанням українською мовою (початок вивчення з 5 класу) (укладачі:  </a:t>
            </a:r>
            <a:r>
              <a:rPr lang="uk-UA" dirty="0" err="1"/>
              <a:t>Курач</a:t>
            </a:r>
            <a:r>
              <a:rPr lang="uk-UA" dirty="0"/>
              <a:t> Л.І.,  Корсаков В.О., </a:t>
            </a:r>
            <a:r>
              <a:rPr lang="uk-UA" dirty="0" err="1"/>
              <a:t>Фідкевич</a:t>
            </a:r>
            <a:r>
              <a:rPr lang="uk-UA" dirty="0"/>
              <a:t> О.Л.,  Ґудзик І.П. - Київ: Видавничий дім "Освіта", 2013)  </a:t>
            </a:r>
            <a:endParaRPr lang="ru-RU" dirty="0"/>
          </a:p>
          <a:p>
            <a:endParaRPr lang="ru-RU" dirty="0"/>
          </a:p>
        </p:txBody>
      </p:sp>
      <p:sp>
        <p:nvSpPr>
          <p:cNvPr id="4" name="Нижний колонтитул 3"/>
          <p:cNvSpPr>
            <a:spLocks noGrp="1"/>
          </p:cNvSpPr>
          <p:nvPr>
            <p:ph type="ftr" sz="quarter" idx="11"/>
          </p:nvPr>
        </p:nvSpPr>
        <p:spPr/>
        <p:txBody>
          <a:bodyPr/>
          <a:lstStyle/>
          <a:p>
            <a:r>
              <a:rPr lang="ru-RU" smtClean="0"/>
              <a:t>Князєва Л.А.</a:t>
            </a:r>
            <a:endParaRPr lang="ru-RU"/>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2000" dirty="0" smtClean="0"/>
              <a:t>Вивчення інтегрованого курсу </a:t>
            </a:r>
            <a:r>
              <a:rPr lang="uk-UA" sz="2000" dirty="0" err="1" smtClean="0"/>
              <a:t>“Література</a:t>
            </a:r>
            <a:r>
              <a:rPr lang="uk-UA" sz="2000" dirty="0" smtClean="0"/>
              <a:t>»</a:t>
            </a:r>
            <a:endParaRPr lang="ru-RU" sz="2000" dirty="0"/>
          </a:p>
        </p:txBody>
      </p:sp>
      <p:sp>
        <p:nvSpPr>
          <p:cNvPr id="3" name="Содержимое 2"/>
          <p:cNvSpPr>
            <a:spLocks noGrp="1"/>
          </p:cNvSpPr>
          <p:nvPr>
            <p:ph idx="1"/>
          </p:nvPr>
        </p:nvSpPr>
        <p:spPr/>
        <p:txBody>
          <a:bodyPr>
            <a:normAutofit fontScale="77500" lnSpcReduction="20000"/>
          </a:bodyPr>
          <a:lstStyle/>
          <a:p>
            <a:r>
              <a:rPr lang="uk-UA" dirty="0"/>
              <a:t>Вивчення інтегрованого курсу </a:t>
            </a:r>
            <a:r>
              <a:rPr lang="uk-UA" dirty="0" err="1"/>
              <a:t>“Література</a:t>
            </a:r>
            <a:r>
              <a:rPr lang="uk-UA" dirty="0"/>
              <a:t>» (рідна та світова) в загальноосвітніх навчальних закладах </a:t>
            </a:r>
            <a:r>
              <a:rPr lang="uk-UA" b="1" dirty="0"/>
              <a:t>з навчанням  мовами національних меншин</a:t>
            </a:r>
            <a:r>
              <a:rPr lang="uk-UA" dirty="0"/>
              <a:t> здійснюватиметься за наступними навчальними програмами: </a:t>
            </a:r>
            <a:endParaRPr lang="ru-RU" dirty="0"/>
          </a:p>
          <a:p>
            <a:r>
              <a:rPr lang="uk-UA" b="1" dirty="0"/>
              <a:t>у загальноосвітніх навчальних закладах з навчанням російською мовою</a:t>
            </a:r>
            <a:endParaRPr lang="ru-RU" dirty="0"/>
          </a:p>
          <a:p>
            <a:r>
              <a:rPr lang="uk-UA" b="1" i="1" dirty="0"/>
              <a:t>5-6 класи</a:t>
            </a:r>
            <a:endParaRPr lang="ru-RU" dirty="0"/>
          </a:p>
          <a:p>
            <a:r>
              <a:rPr lang="uk-UA" dirty="0"/>
              <a:t>"Література" (російська та світова) для 5-9 класів загальноосвітніх навчальних закладів з навчанням російською мовою (автори: Ісаєва О. О., Клименко Ж.В., Корнієнко О.А.,  Мельник А.О.,  </a:t>
            </a:r>
            <a:r>
              <a:rPr lang="uk-UA" dirty="0" err="1"/>
              <a:t>Храброва</a:t>
            </a:r>
            <a:r>
              <a:rPr lang="uk-UA" dirty="0"/>
              <a:t> В.Є., Мухін В.А.,  </a:t>
            </a:r>
            <a:r>
              <a:rPr lang="uk-UA" dirty="0" err="1"/>
              <a:t>Данілова</a:t>
            </a:r>
            <a:r>
              <a:rPr lang="uk-UA" dirty="0"/>
              <a:t> І.Н.- Київ: Видавничий дім "Освіта", 2013);</a:t>
            </a:r>
            <a:endParaRPr lang="ru-RU" dirty="0"/>
          </a:p>
          <a:p>
            <a:endParaRPr lang="ru-RU" dirty="0"/>
          </a:p>
        </p:txBody>
      </p:sp>
      <p:sp>
        <p:nvSpPr>
          <p:cNvPr id="4" name="Нижний колонтитул 3"/>
          <p:cNvSpPr>
            <a:spLocks noGrp="1"/>
          </p:cNvSpPr>
          <p:nvPr>
            <p:ph type="ftr" sz="quarter" idx="11"/>
          </p:nvPr>
        </p:nvSpPr>
        <p:spPr/>
        <p:txBody>
          <a:bodyPr/>
          <a:lstStyle/>
          <a:p>
            <a:r>
              <a:rPr lang="ru-RU" smtClean="0"/>
              <a:t>Князєва Л.А.</a:t>
            </a:r>
            <a:endParaRPr lang="ru-RU"/>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dirty="0" smtClean="0"/>
              <a:t>Зазначаємо нові підручники для  учнів 6 класу.</a:t>
            </a:r>
            <a:r>
              <a:rPr lang="ru-RU" dirty="0" smtClean="0"/>
              <a:t/>
            </a:r>
            <a:br>
              <a:rPr lang="ru-RU" dirty="0" smtClean="0"/>
            </a:br>
            <a:endParaRPr lang="ru-RU" dirty="0"/>
          </a:p>
        </p:txBody>
      </p:sp>
      <p:sp>
        <p:nvSpPr>
          <p:cNvPr id="3" name="Содержимое 2"/>
          <p:cNvSpPr>
            <a:spLocks noGrp="1"/>
          </p:cNvSpPr>
          <p:nvPr>
            <p:ph idx="1"/>
          </p:nvPr>
        </p:nvSpPr>
        <p:spPr/>
        <p:txBody>
          <a:bodyPr>
            <a:normAutofit lnSpcReduction="10000"/>
          </a:bodyPr>
          <a:lstStyle/>
          <a:p>
            <a:pPr lvl="0"/>
            <a:r>
              <a:rPr lang="uk-UA" dirty="0" smtClean="0"/>
              <a:t>«</a:t>
            </a:r>
            <a:r>
              <a:rPr lang="uk-UA" dirty="0"/>
              <a:t>Інтегрований курс «Література» (російська та світова)» для ЗНЗ з навчанням російською мовою (автори Бондарева О. Є., </a:t>
            </a:r>
            <a:r>
              <a:rPr lang="uk-UA" dirty="0" err="1"/>
              <a:t>Ільїнська</a:t>
            </a:r>
            <a:r>
              <a:rPr lang="uk-UA" dirty="0"/>
              <a:t> Н. І., Мацапура В. І., </a:t>
            </a:r>
            <a:r>
              <a:rPr lang="uk-UA" dirty="0" err="1"/>
              <a:t>Бітківська</a:t>
            </a:r>
            <a:r>
              <a:rPr lang="uk-UA" dirty="0"/>
              <a:t> Г. В.) «Грамота», 2014 (за кошти </a:t>
            </a:r>
            <a:r>
              <a:rPr lang="uk-UA" dirty="0" err="1"/>
              <a:t>держбюджета</a:t>
            </a:r>
            <a:r>
              <a:rPr lang="uk-UA" dirty="0"/>
              <a:t>).</a:t>
            </a:r>
            <a:endParaRPr lang="ru-RU" dirty="0"/>
          </a:p>
          <a:p>
            <a:pPr lvl="0"/>
            <a:r>
              <a:rPr lang="uk-UA" dirty="0"/>
              <a:t>«Інтегрований курс «Література» (російська та світова)» для ЗНЗ з навчанням російською мовою (автори Ісаєва О. О., Клименко Ж. В.), ТОВ «</a:t>
            </a:r>
            <a:r>
              <a:rPr lang="uk-UA" dirty="0" err="1"/>
              <a:t>Сиция</a:t>
            </a:r>
            <a:r>
              <a:rPr lang="uk-UA" dirty="0"/>
              <a:t>», 2014).</a:t>
            </a:r>
            <a:endParaRPr lang="ru-RU" dirty="0"/>
          </a:p>
          <a:p>
            <a:endParaRPr lang="ru-RU" dirty="0"/>
          </a:p>
        </p:txBody>
      </p:sp>
      <p:sp>
        <p:nvSpPr>
          <p:cNvPr id="4" name="Нижний колонтитул 3"/>
          <p:cNvSpPr>
            <a:spLocks noGrp="1"/>
          </p:cNvSpPr>
          <p:nvPr>
            <p:ph type="ftr" sz="quarter" idx="11"/>
          </p:nvPr>
        </p:nvSpPr>
        <p:spPr/>
        <p:txBody>
          <a:bodyPr/>
          <a:lstStyle/>
          <a:p>
            <a:r>
              <a:rPr lang="ru-RU" smtClean="0"/>
              <a:t>Князєва Л.А.</a:t>
            </a:r>
            <a:endParaRPr lang="ru-RU"/>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00166" y="214290"/>
            <a:ext cx="7391400" cy="563563"/>
          </a:xfrm>
        </p:spPr>
        <p:txBody>
          <a:bodyPr/>
          <a:lstStyle/>
          <a:p>
            <a:pPr hangingPunct="0"/>
            <a:r>
              <a:rPr lang="uk-UA" b="1" dirty="0"/>
              <a:t>Іноземні мови </a:t>
            </a:r>
            <a:endParaRPr lang="ru-RU" b="1" dirty="0"/>
          </a:p>
        </p:txBody>
      </p:sp>
      <p:sp>
        <p:nvSpPr>
          <p:cNvPr id="3" name="Содержимое 2"/>
          <p:cNvSpPr>
            <a:spLocks noGrp="1"/>
          </p:cNvSpPr>
          <p:nvPr>
            <p:ph idx="1"/>
          </p:nvPr>
        </p:nvSpPr>
        <p:spPr>
          <a:xfrm>
            <a:off x="0" y="1000108"/>
            <a:ext cx="8786874" cy="6143644"/>
          </a:xfrm>
        </p:spPr>
        <p:txBody>
          <a:bodyPr>
            <a:normAutofit fontScale="47500" lnSpcReduction="20000"/>
          </a:bodyPr>
          <a:lstStyle/>
          <a:p>
            <a:pPr>
              <a:buNone/>
            </a:pPr>
            <a:r>
              <a:rPr lang="uk-UA" dirty="0" smtClean="0"/>
              <a:t>			Вивчення </a:t>
            </a:r>
            <a:r>
              <a:rPr lang="uk-UA" dirty="0"/>
              <a:t>іноземних мов  в цьому  навчальному році буде здійснюватись за </a:t>
            </a:r>
            <a:r>
              <a:rPr lang="uk-UA" dirty="0" smtClean="0"/>
              <a:t>	програмами </a:t>
            </a:r>
            <a:r>
              <a:rPr lang="uk-UA" dirty="0" err="1"/>
              <a:t>“Іноземні</a:t>
            </a:r>
            <a:r>
              <a:rPr lang="uk-UA" dirty="0"/>
              <a:t> мови 5-9 </a:t>
            </a:r>
            <a:r>
              <a:rPr lang="uk-UA" dirty="0" err="1"/>
              <a:t>клас”</a:t>
            </a:r>
            <a:r>
              <a:rPr lang="uk-UA" dirty="0"/>
              <a:t>  та підручниками:</a:t>
            </a:r>
            <a:endParaRPr lang="ru-RU" dirty="0"/>
          </a:p>
          <a:p>
            <a:pPr lvl="0">
              <a:buNone/>
            </a:pPr>
            <a:r>
              <a:rPr lang="uk-UA" b="0" dirty="0" smtClean="0"/>
              <a:t>				</a:t>
            </a:r>
            <a:r>
              <a:rPr lang="uk-UA" b="1" u="sng" dirty="0" smtClean="0"/>
              <a:t>Англійська мова:</a:t>
            </a:r>
            <a:endParaRPr lang="ru-RU" b="1" u="sng" dirty="0" smtClean="0"/>
          </a:p>
          <a:p>
            <a:r>
              <a:rPr lang="uk-UA" b="0" dirty="0" smtClean="0"/>
              <a:t>англійська мова 6 клас авт. </a:t>
            </a:r>
            <a:r>
              <a:rPr lang="uk-UA" b="0" dirty="0" err="1" smtClean="0"/>
              <a:t>Карп</a:t>
            </a:r>
            <a:r>
              <a:rPr lang="ru-RU" b="0" dirty="0" smtClean="0"/>
              <a:t>’</a:t>
            </a:r>
            <a:r>
              <a:rPr lang="uk-UA" b="0" dirty="0" smtClean="0"/>
              <a:t>юк О.Д. (вид. </a:t>
            </a:r>
            <a:r>
              <a:rPr lang="uk-UA" b="0" dirty="0" err="1" smtClean="0"/>
              <a:t>“Лібра</a:t>
            </a:r>
            <a:r>
              <a:rPr lang="uk-UA" b="0" dirty="0" smtClean="0"/>
              <a:t> </a:t>
            </a:r>
            <a:r>
              <a:rPr lang="uk-UA" b="0" dirty="0" err="1" smtClean="0"/>
              <a:t>Терра”</a:t>
            </a:r>
            <a:r>
              <a:rPr lang="uk-UA" b="0" dirty="0" smtClean="0"/>
              <a:t>, 2014);</a:t>
            </a:r>
            <a:endParaRPr lang="ru-RU" dirty="0" smtClean="0"/>
          </a:p>
          <a:p>
            <a:r>
              <a:rPr lang="uk-UA" b="0" dirty="0" smtClean="0"/>
              <a:t>англійська мова 6 клас авт. </a:t>
            </a:r>
            <a:r>
              <a:rPr lang="uk-UA" b="0" dirty="0" err="1" smtClean="0"/>
              <a:t>Несвіт</a:t>
            </a:r>
            <a:r>
              <a:rPr lang="uk-UA" b="0" dirty="0" smtClean="0"/>
              <a:t> А.М. (вид. </a:t>
            </a:r>
            <a:r>
              <a:rPr lang="uk-UA" b="0" dirty="0" err="1" smtClean="0"/>
              <a:t>“Генеза”</a:t>
            </a:r>
            <a:r>
              <a:rPr lang="uk-UA" b="0" dirty="0" smtClean="0"/>
              <a:t>, 2014);</a:t>
            </a:r>
            <a:endParaRPr lang="ru-RU" dirty="0" smtClean="0"/>
          </a:p>
          <a:p>
            <a:pPr lvl="0">
              <a:buNone/>
            </a:pPr>
            <a:r>
              <a:rPr lang="uk-UA" b="0" dirty="0" smtClean="0"/>
              <a:t>				</a:t>
            </a:r>
            <a:r>
              <a:rPr lang="uk-UA" b="1" u="sng" dirty="0" smtClean="0"/>
              <a:t>Німецька мова:</a:t>
            </a:r>
            <a:endParaRPr lang="ru-RU" b="1" u="sng" dirty="0" smtClean="0"/>
          </a:p>
          <a:p>
            <a:r>
              <a:rPr lang="uk-UA" b="0" dirty="0" smtClean="0"/>
              <a:t>німецька мова 6 клас авт. Горбач Л.В., Савченко Л.П., Сидоренко М.М,. (вид. </a:t>
            </a:r>
            <a:r>
              <a:rPr lang="uk-UA" b="0" dirty="0" err="1" smtClean="0"/>
              <a:t>“Грамота”</a:t>
            </a:r>
            <a:r>
              <a:rPr lang="uk-UA" b="0" dirty="0" smtClean="0"/>
              <a:t>, 2014);</a:t>
            </a:r>
            <a:endParaRPr lang="ru-RU" dirty="0" smtClean="0"/>
          </a:p>
          <a:p>
            <a:r>
              <a:rPr lang="uk-UA" b="0" dirty="0" smtClean="0"/>
              <a:t>німецька мова 6 клас авт. </a:t>
            </a:r>
            <a:r>
              <a:rPr lang="uk-UA" b="0" dirty="0" err="1" smtClean="0"/>
              <a:t>Сотнікова</a:t>
            </a:r>
            <a:r>
              <a:rPr lang="uk-UA" b="0" dirty="0" smtClean="0"/>
              <a:t> С.І., Гоголєва Г.В., (вид. </a:t>
            </a:r>
            <a:r>
              <a:rPr lang="uk-UA" b="0" dirty="0" err="1" smtClean="0"/>
              <a:t>“Ранок”</a:t>
            </a:r>
            <a:r>
              <a:rPr lang="uk-UA" b="0" dirty="0" smtClean="0"/>
              <a:t>, 2014);</a:t>
            </a:r>
            <a:endParaRPr lang="ru-RU" dirty="0" smtClean="0"/>
          </a:p>
          <a:p>
            <a:pPr lvl="0">
              <a:buNone/>
            </a:pPr>
            <a:r>
              <a:rPr lang="uk-UA" b="0" dirty="0" smtClean="0"/>
              <a:t>				</a:t>
            </a:r>
            <a:r>
              <a:rPr lang="uk-UA" b="1" u="sng" dirty="0" smtClean="0"/>
              <a:t>Французька мова:</a:t>
            </a:r>
            <a:endParaRPr lang="ru-RU" b="1" u="sng" dirty="0" smtClean="0"/>
          </a:p>
          <a:p>
            <a:r>
              <a:rPr lang="uk-UA" b="0" dirty="0" smtClean="0"/>
              <a:t>французька мова 6 клас авт. Клименко Ю.М., (вид. </a:t>
            </a:r>
            <a:r>
              <a:rPr lang="uk-UA" b="0" dirty="0" err="1" smtClean="0"/>
              <a:t>“Генеза”</a:t>
            </a:r>
            <a:r>
              <a:rPr lang="uk-UA" b="0" dirty="0" smtClean="0"/>
              <a:t>, 2014);</a:t>
            </a:r>
            <a:endParaRPr lang="ru-RU" dirty="0" smtClean="0"/>
          </a:p>
          <a:p>
            <a:pPr lvl="0">
              <a:buNone/>
            </a:pPr>
            <a:r>
              <a:rPr lang="uk-UA" b="0" dirty="0" smtClean="0"/>
              <a:t>Іспанська мова:</a:t>
            </a:r>
            <a:endParaRPr lang="ru-RU" dirty="0" smtClean="0"/>
          </a:p>
          <a:p>
            <a:r>
              <a:rPr lang="uk-UA" b="0" dirty="0" smtClean="0"/>
              <a:t>іспанська мова 6 клас авт. Редько В.Г., (вид. </a:t>
            </a:r>
            <a:r>
              <a:rPr lang="uk-UA" b="0" dirty="0" err="1" smtClean="0"/>
              <a:t>“Генеза”</a:t>
            </a:r>
            <a:r>
              <a:rPr lang="uk-UA" b="0" dirty="0" smtClean="0"/>
              <a:t>, 2014.) </a:t>
            </a:r>
            <a:endParaRPr lang="ru-RU" dirty="0" smtClean="0"/>
          </a:p>
          <a:p>
            <a:pPr>
              <a:buNone/>
            </a:pPr>
            <a:endParaRPr lang="uk-UA" dirty="0" smtClean="0"/>
          </a:p>
          <a:p>
            <a:pPr>
              <a:buNone/>
            </a:pPr>
            <a:r>
              <a:rPr lang="uk-UA" dirty="0" smtClean="0"/>
              <a:t>Викладання </a:t>
            </a:r>
            <a:r>
              <a:rPr lang="uk-UA" b="1" dirty="0"/>
              <a:t>другої іноземної мови  </a:t>
            </a:r>
            <a:r>
              <a:rPr lang="uk-UA" dirty="0"/>
              <a:t>в цьому  навчальному році буде здійснюватись за програмами </a:t>
            </a:r>
            <a:r>
              <a:rPr lang="uk-UA" dirty="0" err="1"/>
              <a:t>“Іноземні</a:t>
            </a:r>
            <a:r>
              <a:rPr lang="uk-UA" dirty="0"/>
              <a:t> мови 5-9 клас .”  та підручниками:</a:t>
            </a:r>
            <a:endParaRPr lang="ru-RU" dirty="0"/>
          </a:p>
          <a:p>
            <a:pPr hangingPunct="0"/>
            <a:r>
              <a:rPr lang="uk-UA" dirty="0"/>
              <a:t>1. Англійська мова:</a:t>
            </a:r>
            <a:endParaRPr lang="ru-RU" b="1" dirty="0"/>
          </a:p>
          <a:p>
            <a:r>
              <a:rPr lang="uk-UA" dirty="0"/>
              <a:t>англійська мова 6(2) клас авт. Пахомова Т.Г., (вид. </a:t>
            </a:r>
            <a:r>
              <a:rPr lang="uk-UA" dirty="0" err="1"/>
              <a:t>“Методика”</a:t>
            </a:r>
            <a:r>
              <a:rPr lang="uk-UA" dirty="0"/>
              <a:t>, 2014); </a:t>
            </a:r>
            <a:endParaRPr lang="ru-RU" dirty="0"/>
          </a:p>
          <a:p>
            <a:r>
              <a:rPr lang="uk-UA" dirty="0"/>
              <a:t>2. Німецька мова: </a:t>
            </a:r>
            <a:endParaRPr lang="ru-RU" dirty="0"/>
          </a:p>
          <a:p>
            <a:r>
              <a:rPr lang="uk-UA" dirty="0"/>
              <a:t>німецька мова 6(2) авт. Сотникова С.І., Білоусова Т.Ф., (вид. </a:t>
            </a:r>
            <a:r>
              <a:rPr lang="uk-UA" dirty="0" err="1"/>
              <a:t>“Ранок”</a:t>
            </a:r>
            <a:r>
              <a:rPr lang="uk-UA" dirty="0"/>
              <a:t>, </a:t>
            </a:r>
            <a:endParaRPr lang="ru-RU" dirty="0"/>
          </a:p>
          <a:p>
            <a:r>
              <a:rPr lang="uk-UA" dirty="0"/>
              <a:t>2014);</a:t>
            </a:r>
            <a:endParaRPr lang="ru-RU" dirty="0"/>
          </a:p>
          <a:p>
            <a:r>
              <a:rPr lang="uk-UA" dirty="0"/>
              <a:t>німецька мова 6(2) авт. Сидоренко М.М., Палій О.А., (вид. </a:t>
            </a:r>
            <a:r>
              <a:rPr lang="uk-UA" dirty="0" err="1"/>
              <a:t>“Ранок”</a:t>
            </a:r>
            <a:r>
              <a:rPr lang="uk-UA" dirty="0"/>
              <a:t>, 2014);</a:t>
            </a:r>
            <a:endParaRPr lang="ru-RU" dirty="0"/>
          </a:p>
          <a:p>
            <a:r>
              <a:rPr lang="uk-UA" dirty="0" smtClean="0"/>
              <a:t>3. Французька мова:</a:t>
            </a:r>
            <a:endParaRPr lang="ru-RU" dirty="0" smtClean="0"/>
          </a:p>
          <a:p>
            <a:r>
              <a:rPr lang="uk-UA" dirty="0" smtClean="0"/>
              <a:t>французька мова 6(2) авт. Клименко Ю.М., (вид. </a:t>
            </a:r>
            <a:r>
              <a:rPr lang="uk-UA" dirty="0" err="1" smtClean="0"/>
              <a:t>“Методика”</a:t>
            </a:r>
            <a:r>
              <a:rPr lang="uk-UA" dirty="0" smtClean="0"/>
              <a:t>, 2014);</a:t>
            </a:r>
            <a:endParaRPr lang="ru-RU" dirty="0" smtClean="0"/>
          </a:p>
          <a:p>
            <a:pPr>
              <a:buNone/>
            </a:pPr>
            <a:r>
              <a:rPr lang="uk-UA" dirty="0"/>
              <a:t>Звертаємо увагу на нові Типові навчальні плани загальноосвітніх навчальних закладів ІІ ступеня (Наказ Міністерства від 29.05.2014 №664), </a:t>
            </a:r>
            <a:r>
              <a:rPr lang="uk-UA" b="1" dirty="0"/>
              <a:t>згідно яких навчальний заклад з 1 вересня  отримує право вибору у вивченні другої іноземної мови. </a:t>
            </a:r>
            <a:endParaRPr lang="ru-RU" b="1" dirty="0"/>
          </a:p>
          <a:p>
            <a:pPr>
              <a:buNone/>
            </a:pPr>
            <a:r>
              <a:rPr lang="uk-UA" dirty="0"/>
              <a:t>Рішення про запровадження чи скасування вивчення іноземної мови </a:t>
            </a:r>
            <a:r>
              <a:rPr lang="uk-UA" b="1" dirty="0"/>
              <a:t>виносяться на обговорення батьківських комітетів і затверджуються педагогічною радою.</a:t>
            </a:r>
            <a:endParaRPr lang="ru-RU" b="1" dirty="0"/>
          </a:p>
          <a:p>
            <a:endParaRPr lang="ru-RU" dirty="0"/>
          </a:p>
        </p:txBody>
      </p:sp>
      <p:sp>
        <p:nvSpPr>
          <p:cNvPr id="4" name="Нижний колонтитул 3"/>
          <p:cNvSpPr>
            <a:spLocks noGrp="1"/>
          </p:cNvSpPr>
          <p:nvPr>
            <p:ph type="ftr" sz="quarter" idx="11"/>
          </p:nvPr>
        </p:nvSpPr>
        <p:spPr/>
        <p:txBody>
          <a:bodyPr/>
          <a:lstStyle/>
          <a:p>
            <a:r>
              <a:rPr lang="ru-RU" smtClean="0"/>
              <a:t>Князєва Л.А.</a:t>
            </a:r>
            <a:endParaRPr lang="ru-RU"/>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dirty="0"/>
              <a:t>Історія</a:t>
            </a:r>
            <a:r>
              <a:rPr lang="ru-RU" dirty="0"/>
              <a:t/>
            </a:r>
            <a:br>
              <a:rPr lang="ru-RU" dirty="0"/>
            </a:br>
            <a:endParaRPr lang="ru-RU" dirty="0"/>
          </a:p>
        </p:txBody>
      </p:sp>
      <p:sp>
        <p:nvSpPr>
          <p:cNvPr id="3" name="Содержимое 2"/>
          <p:cNvSpPr>
            <a:spLocks noGrp="1"/>
          </p:cNvSpPr>
          <p:nvPr>
            <p:ph idx="1"/>
          </p:nvPr>
        </p:nvSpPr>
        <p:spPr/>
        <p:txBody>
          <a:bodyPr>
            <a:normAutofit fontScale="47500" lnSpcReduction="20000"/>
          </a:bodyPr>
          <a:lstStyle/>
          <a:p>
            <a:pPr>
              <a:buNone/>
            </a:pPr>
            <a:r>
              <a:rPr lang="uk-UA" dirty="0"/>
              <a:t>Звертаємо увагу на те, що Міністерство освіти і науки </a:t>
            </a:r>
            <a:r>
              <a:rPr lang="uk-UA" u="sng" dirty="0"/>
              <a:t>скасувало лист «Про використання навчальної літератури» (№ 1/9-607 від 05 вересня 2013 року). </a:t>
            </a:r>
            <a:r>
              <a:rPr lang="uk-UA" dirty="0"/>
              <a:t>Ліквідація вищезгаданого припису дозволяє підійти до організації навчання у 5-му класі на альтернативних засадах. Оскільки пропедевтичний курс історії є самостійним курсом і не пов'язаний структурно з курсами історії, що вивчають з 6-го класу, навчання в 5-му класі може здійснюватися за такими варіантами.</a:t>
            </a:r>
            <a:endParaRPr lang="ru-RU" dirty="0"/>
          </a:p>
          <a:p>
            <a:r>
              <a:rPr lang="uk-UA" dirty="0"/>
              <a:t>У 2014/2015 навчальному році  на чисельні прохання вчителів країни будуть чинними одночасно дві  програми для учнів  5  класів. Це «Історія України. Вступ до історії» (К.,  Перун. 2005) та  «Історія України (Вступ до  історії) (К., Видавничий дім «Освіта». 2013).  Відповідно вчителі, які працюватимуть за програмою 2005 р.  можуть користуватись  підручниками, що вийшли друком у 2010 році: «Вступ до історії України», автори  Власов В., Данилевська О.,   та  «Вступ до історії України», автор </a:t>
            </a:r>
            <a:r>
              <a:rPr lang="uk-UA" dirty="0" err="1"/>
              <a:t>Мисан</a:t>
            </a:r>
            <a:r>
              <a:rPr lang="uk-UA" dirty="0"/>
              <a:t> В.  </a:t>
            </a:r>
            <a:endParaRPr lang="ru-RU" dirty="0"/>
          </a:p>
          <a:p>
            <a:r>
              <a:rPr lang="uk-UA" dirty="0"/>
              <a:t>Вчителі, які оберуть програму 2013 р. користуються відповідно підручниками, що вийшли друком у 2013 році: «Історія України (Вступ до  історії),   автора   Власова В., видавництво «</a:t>
            </a:r>
            <a:r>
              <a:rPr lang="uk-UA" dirty="0" err="1"/>
              <a:t>Генеза</a:t>
            </a:r>
            <a:r>
              <a:rPr lang="uk-UA" dirty="0"/>
              <a:t>»  та авторів </a:t>
            </a:r>
            <a:r>
              <a:rPr lang="uk-UA" dirty="0" err="1"/>
              <a:t>Пометун</a:t>
            </a:r>
            <a:r>
              <a:rPr lang="uk-UA" dirty="0"/>
              <a:t> О., Костюк І., </a:t>
            </a:r>
            <a:r>
              <a:rPr lang="uk-UA" dirty="0" err="1"/>
              <a:t>Малієнко</a:t>
            </a:r>
            <a:r>
              <a:rPr lang="uk-UA" dirty="0"/>
              <a:t> Ю., видавництво «Освіта».  </a:t>
            </a:r>
            <a:endParaRPr lang="ru-RU" dirty="0"/>
          </a:p>
          <a:p>
            <a:r>
              <a:rPr lang="uk-UA" dirty="0"/>
              <a:t>Чинною для учнів 6 класів є  програма «Інтегрований курс. («Всесвітня історія. Історія України»,(Київ. Видавничий дім «Освіта». 2013).  </a:t>
            </a:r>
            <a:endParaRPr lang="ru-RU" dirty="0"/>
          </a:p>
          <a:p>
            <a:endParaRPr lang="uk-UA" dirty="0" smtClean="0"/>
          </a:p>
          <a:p>
            <a:r>
              <a:rPr lang="uk-UA" dirty="0"/>
              <a:t> З метою реалізації вимог </a:t>
            </a:r>
            <a:r>
              <a:rPr lang="uk-UA" dirty="0" err="1"/>
              <a:t>компетентнісного</a:t>
            </a:r>
            <a:r>
              <a:rPr lang="uk-UA" dirty="0"/>
              <a:t> підходу у новій навчальній програмі з всесвітньої історії та історії України (6 клас) як окрему структурну складову також уведено спеціальні уроки -</a:t>
            </a:r>
            <a:r>
              <a:rPr lang="uk-UA" b="1" i="1" dirty="0"/>
              <a:t> практичні заняття</a:t>
            </a:r>
            <a:r>
              <a:rPr lang="uk-UA" b="1" i="1" dirty="0" smtClean="0"/>
              <a:t>.</a:t>
            </a:r>
          </a:p>
          <a:p>
            <a:r>
              <a:rPr lang="uk-UA" dirty="0"/>
              <a:t> У 6 класі історія України і всесвітня історія вивчаються як єдиний інтегрований курс.  Тому в класному журналі  для записів відводиться одна сторінка.  Запис  робиться таким чином:   Історія України.  Всесвітня історія. (Інтегрований курс).  Відводити дві різні сторінки  та виставляти окремо оцінки з історії України та всесвітньої історії недоцільно.</a:t>
            </a:r>
            <a:endParaRPr lang="ru-RU" dirty="0"/>
          </a:p>
        </p:txBody>
      </p:sp>
      <p:sp>
        <p:nvSpPr>
          <p:cNvPr id="4" name="Нижний колонтитул 3"/>
          <p:cNvSpPr>
            <a:spLocks noGrp="1"/>
          </p:cNvSpPr>
          <p:nvPr>
            <p:ph type="ftr" sz="quarter" idx="11"/>
          </p:nvPr>
        </p:nvSpPr>
        <p:spPr/>
        <p:txBody>
          <a:bodyPr/>
          <a:lstStyle/>
          <a:p>
            <a:r>
              <a:rPr lang="ru-RU" smtClean="0"/>
              <a:t>Князєва Л.А.</a:t>
            </a:r>
            <a:endParaRPr lang="ru-RU"/>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dirty="0"/>
              <a:t>Курси морально-духовного спрямування</a:t>
            </a:r>
            <a:r>
              <a:rPr lang="ru-RU" dirty="0"/>
              <a:t/>
            </a:r>
            <a:br>
              <a:rPr lang="ru-RU" dirty="0"/>
            </a:br>
            <a:endParaRPr lang="ru-RU" dirty="0"/>
          </a:p>
        </p:txBody>
      </p:sp>
      <p:sp>
        <p:nvSpPr>
          <p:cNvPr id="3" name="Содержимое 2"/>
          <p:cNvSpPr>
            <a:spLocks noGrp="1"/>
          </p:cNvSpPr>
          <p:nvPr>
            <p:ph idx="1"/>
          </p:nvPr>
        </p:nvSpPr>
        <p:spPr>
          <a:xfrm>
            <a:off x="776288" y="1142984"/>
            <a:ext cx="7758112" cy="5500726"/>
          </a:xfrm>
        </p:spPr>
        <p:txBody>
          <a:bodyPr>
            <a:normAutofit fontScale="40000" lnSpcReduction="20000"/>
          </a:bodyPr>
          <a:lstStyle/>
          <a:p>
            <a:r>
              <a:rPr lang="uk-UA" sz="3400" dirty="0"/>
              <a:t>Відповідно до Типових навчальних планів (Додаток 13 до наказу Міністерства освіти і науки, молоді та спорту України від 03.04.2012 р. № 409  (в редакції наказу Міністерства освіти і науки України  від   29.05. 2014 № 664) загальноосвітніх навчальних закладів з навчанням українською мовою і вивченням етики чи курсів духовно-морального спрямування     у 2014 – 2015 навчальному році у 5 класі відновлюється, а у 6 класі  продовжується вивчення предмета </a:t>
            </a:r>
            <a:r>
              <a:rPr lang="uk-UA" sz="3400" b="1" dirty="0"/>
              <a:t>«Етика»  </a:t>
            </a:r>
            <a:r>
              <a:rPr lang="uk-UA" sz="3400" dirty="0"/>
              <a:t>або курсів духовно-морального спрямування.  Для шкіл, що користуються іншими Типовими планами ці курси можуть вивчатись за рахунок варіативної складової. Натепер міністерством рекомендовано  кілька  програм. «Етика» (Київ, «Перун», 2005), «Розмаїття релігій і  культур світу»,  «Християнська етика в українській культурі», «Біблійна історія та християнська етика», «Основи християнської етики», «Етика: духовні засади»</a:t>
            </a:r>
            <a:r>
              <a:rPr lang="uk-UA" sz="3400" b="1" dirty="0"/>
              <a:t>. </a:t>
            </a:r>
            <a:endParaRPr lang="uk-UA" sz="3400" b="1" dirty="0" smtClean="0"/>
          </a:p>
          <a:p>
            <a:r>
              <a:rPr lang="uk-UA" sz="3400" dirty="0"/>
              <a:t>Викладання основ християнської етики  та інших предметів духовно-морального спрямування в загальноосвітніх навчальних закладах  можливе лише за умови письмової згоди батьків та за наявності  підготовленого вчителя. </a:t>
            </a:r>
            <a:endParaRPr lang="uk-UA" sz="3400" dirty="0" smtClean="0"/>
          </a:p>
          <a:p>
            <a:r>
              <a:rPr lang="uk-UA" sz="3400" dirty="0"/>
              <a:t>Предмети духовно-морального спрямування  слід викладати  у тісній співпраці з батьками, інформувати батьківську громадськість про особливості християнської етики, давати їм  можливість  відвідувати уроки і позакласні заходи з предмету.  </a:t>
            </a:r>
            <a:r>
              <a:rPr lang="uk-UA" sz="3400" b="1" dirty="0"/>
              <a:t> </a:t>
            </a:r>
            <a:endParaRPr lang="ru-RU" sz="3400" dirty="0"/>
          </a:p>
          <a:p>
            <a:r>
              <a:rPr lang="uk-UA" sz="3400" dirty="0"/>
              <a:t>Учнівські зошити з предметів суспільно-гуманітарного циклу     переглядаються учителем один раз на семестр і   бал за ведення зошита може (за бажанням вчителя) виставлятись в журнал. При виставленні тематичних оцінок вчитель на власний розсуд може враховувати або ні оцінку за ведення зошита. </a:t>
            </a:r>
            <a:endParaRPr lang="ru-RU" sz="3400" dirty="0"/>
          </a:p>
        </p:txBody>
      </p:sp>
      <p:sp>
        <p:nvSpPr>
          <p:cNvPr id="4" name="Нижний колонтитул 3"/>
          <p:cNvSpPr>
            <a:spLocks noGrp="1"/>
          </p:cNvSpPr>
          <p:nvPr>
            <p:ph type="ftr" sz="quarter" idx="11"/>
          </p:nvPr>
        </p:nvSpPr>
        <p:spPr/>
        <p:txBody>
          <a:bodyPr/>
          <a:lstStyle/>
          <a:p>
            <a:r>
              <a:rPr lang="ru-RU" smtClean="0"/>
              <a:t>Князєва Л.А.</a:t>
            </a:r>
            <a:endParaRPr lang="ru-RU"/>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dirty="0" smtClean="0"/>
              <a:t>Математика</a:t>
            </a:r>
            <a:r>
              <a:rPr lang="ru-RU" dirty="0" smtClean="0"/>
              <a:t/>
            </a:r>
            <a:br>
              <a:rPr lang="ru-RU" dirty="0" smtClean="0"/>
            </a:br>
            <a:endParaRPr lang="ru-RU" dirty="0"/>
          </a:p>
        </p:txBody>
      </p:sp>
      <p:sp>
        <p:nvSpPr>
          <p:cNvPr id="3" name="Содержимое 2"/>
          <p:cNvSpPr>
            <a:spLocks noGrp="1"/>
          </p:cNvSpPr>
          <p:nvPr>
            <p:ph idx="1"/>
          </p:nvPr>
        </p:nvSpPr>
        <p:spPr>
          <a:xfrm>
            <a:off x="142844" y="1347788"/>
            <a:ext cx="8391556" cy="4914900"/>
          </a:xfrm>
        </p:spPr>
        <p:txBody>
          <a:bodyPr>
            <a:noAutofit/>
          </a:bodyPr>
          <a:lstStyle/>
          <a:p>
            <a:r>
              <a:rPr lang="uk-UA" sz="1600" dirty="0" smtClean="0"/>
              <a:t>6 </a:t>
            </a:r>
            <a:r>
              <a:rPr lang="uk-UA" sz="1600" dirty="0"/>
              <a:t>класи загальноосвітніх навчальних закладів продовжать навчання за новою програмою «Математика. Навчальна програма для учнів 5–9 класів загальноосвітніх навчальних закладів» – К.: Видавничий дім «Освіта», 2013 та  розміщеною на сайті Міністерства освіти і науки України  (</a:t>
            </a:r>
            <a:r>
              <a:rPr lang="uk-UA" sz="1600" u="sng" dirty="0" err="1">
                <a:hlinkClick r:id="rId2"/>
              </a:rPr>
              <a:t>www.mon.gov.ua</a:t>
            </a:r>
            <a:r>
              <a:rPr lang="uk-UA" sz="1600" u="sng" dirty="0">
                <a:hlinkClick r:id="rId2"/>
              </a:rPr>
              <a:t>/</a:t>
            </a:r>
            <a:r>
              <a:rPr lang="uk-UA" sz="1600" u="sng" dirty="0" err="1">
                <a:hlinkClick r:id="rId2"/>
              </a:rPr>
              <a:t>ua</a:t>
            </a:r>
            <a:r>
              <a:rPr lang="uk-UA" sz="1600" u="sng" dirty="0">
                <a:hlinkClick r:id="rId2"/>
              </a:rPr>
              <a:t>//</a:t>
            </a:r>
            <a:r>
              <a:rPr lang="uk-UA" sz="1600" u="sng" dirty="0" err="1">
                <a:hlinkClick r:id="rId2"/>
              </a:rPr>
              <a:t>activity</a:t>
            </a:r>
            <a:r>
              <a:rPr lang="uk-UA" sz="1600" u="sng" dirty="0">
                <a:hlinkClick r:id="rId2"/>
              </a:rPr>
              <a:t>/</a:t>
            </a:r>
            <a:r>
              <a:rPr lang="uk-UA" sz="1600" u="sng" dirty="0" err="1">
                <a:hlinkClick r:id="rId2"/>
              </a:rPr>
              <a:t>education</a:t>
            </a:r>
            <a:r>
              <a:rPr lang="uk-UA" sz="1600" u="sng" dirty="0">
                <a:hlinkClick r:id="rId2"/>
              </a:rPr>
              <a:t>/56/general-secondary-ducation/</a:t>
            </a:r>
            <a:r>
              <a:rPr lang="uk-UA" sz="1600" u="sng" dirty="0" err="1">
                <a:hlinkClick r:id="rId2"/>
              </a:rPr>
              <a:t>educati</a:t>
            </a:r>
            <a:r>
              <a:rPr lang="uk-UA" sz="1600" u="sng" dirty="0">
                <a:hlinkClick r:id="rId2"/>
              </a:rPr>
              <a:t/>
            </a:r>
            <a:br>
              <a:rPr lang="uk-UA" sz="1600" u="sng" dirty="0">
                <a:hlinkClick r:id="rId2"/>
              </a:rPr>
            </a:br>
            <a:r>
              <a:rPr lang="uk-UA" sz="1600" u="sng" dirty="0" err="1">
                <a:hlinkClick r:id="rId2"/>
              </a:rPr>
              <a:t>onal_programs</a:t>
            </a:r>
            <a:r>
              <a:rPr lang="uk-UA" sz="1600" u="sng" dirty="0">
                <a:hlinkClick r:id="rId2"/>
              </a:rPr>
              <a:t>/1349869088/</a:t>
            </a:r>
            <a:r>
              <a:rPr lang="uk-UA" sz="1600" dirty="0"/>
              <a:t>). За Типовими навчальними планами загальноосвітніх навчальних закладів, затвердженими наказом </a:t>
            </a:r>
            <a:r>
              <a:rPr lang="uk-UA" sz="1600" dirty="0" err="1"/>
              <a:t>МОНмолодьспорту</a:t>
            </a:r>
            <a:r>
              <a:rPr lang="uk-UA" sz="1600" dirty="0"/>
              <a:t> від 03.04.2012 № 409</a:t>
            </a:r>
            <a:r>
              <a:rPr lang="ru-RU" sz="1600" dirty="0"/>
              <a:t>,</a:t>
            </a:r>
            <a:r>
              <a:rPr lang="uk-UA" sz="1600" dirty="0"/>
              <a:t> на вивчення математики у 6 класі відводиться 4 години на тиждень.</a:t>
            </a:r>
            <a:endParaRPr lang="ru-RU" sz="1600" dirty="0"/>
          </a:p>
          <a:p>
            <a:r>
              <a:rPr lang="uk-UA" sz="1600" dirty="0"/>
              <a:t>В основу побудови змісту й організації процесу навчання математики в 6 класі покладено </a:t>
            </a:r>
            <a:r>
              <a:rPr lang="uk-UA" sz="1600" i="1" dirty="0" err="1"/>
              <a:t>компетентнісний</a:t>
            </a:r>
            <a:r>
              <a:rPr lang="uk-UA" sz="1600" i="1" dirty="0"/>
              <a:t> підхід</a:t>
            </a:r>
            <a:r>
              <a:rPr lang="uk-UA" sz="1600" dirty="0"/>
              <a:t>, відповідно до якого кінцевим результатом навчання предмета є сформовані певні компетентності учнів. Їх сутнісний опис подано в програмі у розділі «Державні вимоги до рівня загальноосвітньої підготовки учнів». </a:t>
            </a:r>
            <a:endParaRPr lang="ru-RU" sz="1600" dirty="0"/>
          </a:p>
          <a:p>
            <a:r>
              <a:rPr lang="uk-UA" sz="1600" dirty="0"/>
              <a:t>У цьому році навчальні заклади будуть забезпечені наступними підручниками з математики: «Математика. 6 клас» (авт. Мерзляк А. Г., Полонський В. Б., Якір М. С.), «Математика. 6 клас» (авт. </a:t>
            </a:r>
            <a:r>
              <a:rPr lang="uk-UA" sz="1600" dirty="0" err="1"/>
              <a:t>Тарасенкова</a:t>
            </a:r>
            <a:r>
              <a:rPr lang="uk-UA" sz="1600" dirty="0"/>
              <a:t> Н. А., Богатирьова І. М., Коломієць О. М., Сердюк З. О.), «Математика. 6 клас» (авт. </a:t>
            </a:r>
            <a:r>
              <a:rPr lang="uk-UA" sz="1600" dirty="0" err="1"/>
              <a:t>Істер</a:t>
            </a:r>
            <a:r>
              <a:rPr lang="uk-UA" sz="1600" dirty="0"/>
              <a:t> О. С.). Далі детальніше про кожний з них.</a:t>
            </a:r>
            <a:endParaRPr lang="ru-RU" sz="1600" dirty="0"/>
          </a:p>
          <a:p>
            <a:endParaRPr lang="ru-RU" sz="1600" dirty="0"/>
          </a:p>
        </p:txBody>
      </p:sp>
      <p:sp>
        <p:nvSpPr>
          <p:cNvPr id="4" name="Нижний колонтитул 3"/>
          <p:cNvSpPr>
            <a:spLocks noGrp="1"/>
          </p:cNvSpPr>
          <p:nvPr>
            <p:ph type="ftr" sz="quarter" idx="11"/>
          </p:nvPr>
        </p:nvSpPr>
        <p:spPr/>
        <p:txBody>
          <a:bodyPr/>
          <a:lstStyle/>
          <a:p>
            <a:r>
              <a:rPr lang="ru-RU" smtClean="0"/>
              <a:t>Князєва Л.А.</a:t>
            </a:r>
            <a:endParaRPr lang="ru-RU"/>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dirty="0"/>
              <a:t>Географія </a:t>
            </a:r>
            <a:r>
              <a:rPr lang="ru-RU" dirty="0"/>
              <a:t/>
            </a:r>
            <a:br>
              <a:rPr lang="ru-RU" dirty="0"/>
            </a:br>
            <a:endParaRPr lang="ru-RU" dirty="0"/>
          </a:p>
        </p:txBody>
      </p:sp>
      <p:sp>
        <p:nvSpPr>
          <p:cNvPr id="3" name="Содержимое 2"/>
          <p:cNvSpPr>
            <a:spLocks noGrp="1"/>
          </p:cNvSpPr>
          <p:nvPr>
            <p:ph idx="1"/>
          </p:nvPr>
        </p:nvSpPr>
        <p:spPr/>
        <p:txBody>
          <a:bodyPr>
            <a:normAutofit fontScale="55000" lnSpcReduction="20000"/>
          </a:bodyPr>
          <a:lstStyle/>
          <a:p>
            <a:r>
              <a:rPr lang="uk-UA" dirty="0" smtClean="0"/>
              <a:t>Учні шостих класів розпочинають вивчення географії – нового для них предмета  за навчальною програмою Географія. 6-9 класи. – К.: Видавничий дім «Освіта», 2013.  Програма також розміщена на офіційному </a:t>
            </a:r>
            <a:r>
              <a:rPr lang="uk-UA" dirty="0" err="1" smtClean="0"/>
              <a:t>веб-сайті</a:t>
            </a:r>
            <a:r>
              <a:rPr lang="uk-UA" dirty="0" smtClean="0"/>
              <a:t>            Міністерства освіти і науки  (</a:t>
            </a:r>
            <a:r>
              <a:rPr lang="uk-UA" u="sng" dirty="0" err="1" smtClean="0">
                <a:hlinkClick r:id="rId2"/>
              </a:rPr>
              <a:t>www.mon.gov.ua</a:t>
            </a:r>
            <a:r>
              <a:rPr lang="uk-UA" u="sng" dirty="0" smtClean="0">
                <a:hlinkClick r:id="rId2"/>
              </a:rPr>
              <a:t>/</a:t>
            </a:r>
            <a:r>
              <a:rPr lang="uk-UA" u="sng" dirty="0" err="1" smtClean="0">
                <a:hlinkClick r:id="rId2"/>
              </a:rPr>
              <a:t>ua</a:t>
            </a:r>
            <a:r>
              <a:rPr lang="uk-UA" u="sng" dirty="0" smtClean="0">
                <a:hlinkClick r:id="rId2"/>
              </a:rPr>
              <a:t>//</a:t>
            </a:r>
            <a:r>
              <a:rPr lang="uk-UA" u="sng" dirty="0" err="1" smtClean="0">
                <a:hlinkClick r:id="rId2"/>
              </a:rPr>
              <a:t>activity</a:t>
            </a:r>
            <a:r>
              <a:rPr lang="uk-UA" u="sng" dirty="0" smtClean="0">
                <a:hlinkClick r:id="rId2"/>
              </a:rPr>
              <a:t>/</a:t>
            </a:r>
            <a:r>
              <a:rPr lang="uk-UA" u="sng" dirty="0" err="1" smtClean="0">
                <a:hlinkClick r:id="rId2"/>
              </a:rPr>
              <a:t>education</a:t>
            </a:r>
            <a:r>
              <a:rPr lang="uk-UA" u="sng" dirty="0" smtClean="0">
                <a:hlinkClick r:id="rId2"/>
              </a:rPr>
              <a:t>/56/general-secondary-ducation/</a:t>
            </a:r>
            <a:r>
              <a:rPr lang="uk-UA" u="sng" dirty="0" err="1" smtClean="0">
                <a:hlinkClick r:id="rId2"/>
              </a:rPr>
              <a:t>educational_programs</a:t>
            </a:r>
            <a:r>
              <a:rPr lang="uk-UA" u="sng" dirty="0" smtClean="0">
                <a:hlinkClick r:id="rId2"/>
              </a:rPr>
              <a:t>/1349869088/</a:t>
            </a:r>
            <a:r>
              <a:rPr lang="uk-UA" dirty="0" smtClean="0"/>
              <a:t>). Зміст програми здійснює перехід від пропедевтичного курсу «Природознавство» до систематичних курсів географії та водночас стає основою для їх подальшого вивчення.</a:t>
            </a:r>
          </a:p>
          <a:p>
            <a:r>
              <a:rPr lang="uk-UA" dirty="0" smtClean="0"/>
              <a:t>Для </a:t>
            </a:r>
            <a:r>
              <a:rPr lang="uk-UA" dirty="0"/>
              <a:t>організації </a:t>
            </a:r>
            <a:r>
              <a:rPr lang="uk-UA" dirty="0" err="1"/>
              <a:t>діяльнісного</a:t>
            </a:r>
            <a:r>
              <a:rPr lang="uk-UA" dirty="0"/>
              <a:t> підходу та формування предметних і практичних </a:t>
            </a:r>
            <a:r>
              <a:rPr lang="uk-UA" dirty="0" err="1"/>
              <a:t>компетентностей</a:t>
            </a:r>
            <a:r>
              <a:rPr lang="uk-UA" dirty="0"/>
              <a:t> учнів у 6-му класі пропонується виконання 9 практичних робіт, 4 з яких оцінюються обов’язково, решта – на вибір учителя. </a:t>
            </a:r>
            <a:endParaRPr lang="uk-UA" dirty="0" smtClean="0"/>
          </a:p>
          <a:p>
            <a:r>
              <a:rPr lang="uk-UA" dirty="0"/>
              <a:t>Крім практичних робіт, програмою з географії для 6-го класу рекомендується проведення досліджень як елементу творчої діяльності школярів. </a:t>
            </a:r>
            <a:endParaRPr lang="uk-UA" dirty="0" smtClean="0"/>
          </a:p>
          <a:p>
            <a:r>
              <a:rPr lang="uk-UA" dirty="0"/>
              <a:t>До використання у 6 класі Міністерством рекомендовано три підручники:</a:t>
            </a:r>
            <a:endParaRPr lang="ru-RU" dirty="0"/>
          </a:p>
          <a:p>
            <a:pPr lvl="0"/>
            <a:r>
              <a:rPr lang="uk-UA" dirty="0"/>
              <a:t>«Географія» підручник для 6 класу загальноосвітніх навчальних закладів (авт. Бойко В.М., </a:t>
            </a:r>
            <a:r>
              <a:rPr lang="uk-UA" dirty="0" err="1"/>
              <a:t>Міхелі</a:t>
            </a:r>
            <a:r>
              <a:rPr lang="uk-UA" dirty="0"/>
              <a:t> С.В.), «СИЦИЯ», 2014;</a:t>
            </a:r>
            <a:endParaRPr lang="ru-RU" dirty="0"/>
          </a:p>
          <a:p>
            <a:pPr lvl="0"/>
            <a:r>
              <a:rPr lang="uk-UA" dirty="0"/>
              <a:t>«Географія» підручник для 6 класу загальноосвітніх навчальних закладів (авт. Пестушко В.Ю., </a:t>
            </a:r>
            <a:r>
              <a:rPr lang="uk-UA" dirty="0" err="1"/>
              <a:t>Уварова</a:t>
            </a:r>
            <a:r>
              <a:rPr lang="uk-UA" dirty="0"/>
              <a:t> Г.Ш.), «Ґенеза», 2014;</a:t>
            </a:r>
            <a:endParaRPr lang="ru-RU" dirty="0"/>
          </a:p>
          <a:p>
            <a:pPr lvl="0"/>
            <a:r>
              <a:rPr lang="uk-UA" dirty="0"/>
              <a:t>«Географія» підручник для 6 класу загальноосвітніх навчальних закладів (авт. </a:t>
            </a:r>
            <a:r>
              <a:rPr lang="uk-UA" dirty="0" err="1"/>
              <a:t>Гільберг</a:t>
            </a:r>
            <a:r>
              <a:rPr lang="uk-UA" dirty="0"/>
              <a:t> Т.Г., Паламарчук Л.Б.), «Грамота», 2014.</a:t>
            </a:r>
            <a:endParaRPr lang="ru-RU" dirty="0"/>
          </a:p>
          <a:p>
            <a:endParaRPr lang="ru-RU" dirty="0"/>
          </a:p>
          <a:p>
            <a:endParaRPr lang="ru-RU" dirty="0"/>
          </a:p>
        </p:txBody>
      </p:sp>
      <p:sp>
        <p:nvSpPr>
          <p:cNvPr id="4" name="Нижний колонтитул 3"/>
          <p:cNvSpPr>
            <a:spLocks noGrp="1"/>
          </p:cNvSpPr>
          <p:nvPr>
            <p:ph type="ftr" sz="quarter" idx="11"/>
          </p:nvPr>
        </p:nvSpPr>
        <p:spPr/>
        <p:txBody>
          <a:bodyPr/>
          <a:lstStyle/>
          <a:p>
            <a:r>
              <a:rPr lang="ru-RU" smtClean="0"/>
              <a:t>Князєва Л.А.</a:t>
            </a:r>
            <a:endParaRPr lang="ru-RU"/>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dirty="0" smtClean="0"/>
              <a:t>Біологія</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70000" lnSpcReduction="20000"/>
          </a:bodyPr>
          <a:lstStyle/>
          <a:p>
            <a:r>
              <a:rPr lang="uk-UA" dirty="0" smtClean="0"/>
              <a:t>У </a:t>
            </a:r>
            <a:r>
              <a:rPr lang="uk-UA" dirty="0"/>
              <a:t>2014/2015 навчальному році вивчення біології у загальноосвітніх навчальних закладах</a:t>
            </a:r>
            <a:r>
              <a:rPr lang="uk-UA" b="1" dirty="0"/>
              <a:t> </a:t>
            </a:r>
            <a:r>
              <a:rPr lang="uk-UA" dirty="0"/>
              <a:t>здійснюватиметься за такими </a:t>
            </a:r>
            <a:r>
              <a:rPr lang="uk-UA" b="1" i="1" dirty="0"/>
              <a:t>навчальними програмами</a:t>
            </a:r>
            <a:r>
              <a:rPr lang="uk-UA" b="1" dirty="0"/>
              <a:t>: </a:t>
            </a:r>
            <a:endParaRPr lang="ru-RU" dirty="0"/>
          </a:p>
          <a:p>
            <a:r>
              <a:rPr lang="uk-UA" b="1" dirty="0"/>
              <a:t>6 класи - </a:t>
            </a:r>
            <a:r>
              <a:rPr lang="uk-UA" dirty="0"/>
              <a:t>програма з біології для 6-9 класів загальноосвітніх навчальних закладів, затверджена наказом </a:t>
            </a:r>
            <a:r>
              <a:rPr lang="uk-UA" dirty="0" err="1"/>
              <a:t>МОНмолодьспорту</a:t>
            </a:r>
            <a:r>
              <a:rPr lang="uk-UA" dirty="0"/>
              <a:t> України </a:t>
            </a:r>
            <a:br>
              <a:rPr lang="uk-UA" dirty="0"/>
            </a:br>
            <a:r>
              <a:rPr lang="uk-UA" dirty="0"/>
              <a:t>від 6 червня 2012 р.  № 664 // Навчальні програми для загальноосвітніх навчальних закладів: Природознавство. Біологія. 5–9 класи. – К.: Видавничий дім «Освіта», 2013. – 64 с</a:t>
            </a:r>
            <a:r>
              <a:rPr lang="uk-UA" dirty="0" smtClean="0"/>
              <a:t>.;</a:t>
            </a:r>
          </a:p>
          <a:p>
            <a:r>
              <a:rPr lang="uk-UA" dirty="0"/>
              <a:t>Оцінювання навчальних досягнень учнів </a:t>
            </a:r>
            <a:r>
              <a:rPr lang="uk-UA" b="1" dirty="0"/>
              <a:t>6 класів</a:t>
            </a:r>
            <a:r>
              <a:rPr lang="uk-UA" dirty="0"/>
              <a:t> здійснюється відповідно до орієнтовних вимог до оцінювання, затверджених наказом Міністерства від 21.08.2013 № 1222 «Про затвердження орієнтовних вимог оцінювання навчальних досягнень учнів із базових дисциплін у системі загальної середньої освіти».</a:t>
            </a:r>
            <a:endParaRPr lang="ru-RU" dirty="0"/>
          </a:p>
          <a:p>
            <a:endParaRPr lang="ru-RU" dirty="0"/>
          </a:p>
        </p:txBody>
      </p:sp>
      <p:sp>
        <p:nvSpPr>
          <p:cNvPr id="4" name="Нижний колонтитул 3"/>
          <p:cNvSpPr>
            <a:spLocks noGrp="1"/>
          </p:cNvSpPr>
          <p:nvPr>
            <p:ph type="ftr" sz="quarter" idx="11"/>
          </p:nvPr>
        </p:nvSpPr>
        <p:spPr/>
        <p:txBody>
          <a:bodyPr/>
          <a:lstStyle/>
          <a:p>
            <a:r>
              <a:rPr lang="ru-RU" smtClean="0"/>
              <a:t>Князєва Л.А.</a:t>
            </a:r>
            <a:endParaRPr lang="ru-RU"/>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728" y="214290"/>
            <a:ext cx="7943884" cy="563563"/>
          </a:xfrm>
        </p:spPr>
        <p:txBody>
          <a:bodyPr/>
          <a:lstStyle/>
          <a:p>
            <a:r>
              <a:rPr lang="ru-RU" sz="2400" dirty="0" err="1"/>
              <a:t>Педагогічні</a:t>
            </a:r>
            <a:r>
              <a:rPr lang="ru-RU" sz="2400" dirty="0"/>
              <a:t> </a:t>
            </a:r>
            <a:r>
              <a:rPr lang="ru-RU" sz="2400" dirty="0" err="1"/>
              <a:t>особливості</a:t>
            </a:r>
            <a:r>
              <a:rPr lang="ru-RU" sz="2400" dirty="0"/>
              <a:t> </a:t>
            </a:r>
            <a:r>
              <a:rPr lang="ru-RU" sz="2400" dirty="0" err="1"/>
              <a:t>навчання</a:t>
            </a:r>
            <a:r>
              <a:rPr lang="ru-RU" sz="2400" dirty="0"/>
              <a:t> </a:t>
            </a:r>
            <a:r>
              <a:rPr lang="ru-RU" sz="2400" dirty="0" err="1"/>
              <a:t>учнів</a:t>
            </a:r>
            <a:r>
              <a:rPr lang="ru-RU" sz="2400" dirty="0"/>
              <a:t> </a:t>
            </a:r>
            <a:r>
              <a:rPr lang="ru-RU" sz="2400" dirty="0" err="1"/>
              <a:t>шостих</a:t>
            </a:r>
            <a:r>
              <a:rPr lang="ru-RU" sz="2400" dirty="0"/>
              <a:t> </a:t>
            </a:r>
            <a:r>
              <a:rPr lang="ru-RU" sz="2400" dirty="0" err="1"/>
              <a:t>класах</a:t>
            </a:r>
            <a:r>
              <a:rPr lang="ru-RU" sz="2400" dirty="0" smtClean="0"/>
              <a:t/>
            </a:r>
            <a:br>
              <a:rPr lang="ru-RU" sz="2400" dirty="0" smtClean="0"/>
            </a:br>
            <a:endParaRPr lang="ru-RU" sz="2400" dirty="0"/>
          </a:p>
        </p:txBody>
      </p:sp>
      <p:sp>
        <p:nvSpPr>
          <p:cNvPr id="4" name="Нижний колонтитул 3"/>
          <p:cNvSpPr>
            <a:spLocks noGrp="1"/>
          </p:cNvSpPr>
          <p:nvPr>
            <p:ph type="ftr" sz="quarter" idx="11"/>
          </p:nvPr>
        </p:nvSpPr>
        <p:spPr/>
        <p:txBody>
          <a:bodyPr/>
          <a:lstStyle/>
          <a:p>
            <a:r>
              <a:rPr lang="ru-RU" smtClean="0"/>
              <a:t>Князєва Л.А.</a:t>
            </a:r>
            <a:endParaRPr lang="ru-RU"/>
          </a:p>
        </p:txBody>
      </p:sp>
      <p:sp>
        <p:nvSpPr>
          <p:cNvPr id="5" name="Подзаголовок 2"/>
          <p:cNvSpPr>
            <a:spLocks noGrp="1"/>
          </p:cNvSpPr>
          <p:nvPr>
            <p:ph idx="1"/>
          </p:nvPr>
        </p:nvSpPr>
        <p:spPr>
          <a:xfrm>
            <a:off x="714348" y="1500174"/>
            <a:ext cx="7758112" cy="4914900"/>
          </a:xfrm>
        </p:spPr>
        <p:txBody>
          <a:bodyPr>
            <a:normAutofit fontScale="85000" lnSpcReduction="20000"/>
          </a:bodyPr>
          <a:lstStyle/>
          <a:p>
            <a:pPr fontAlgn="base">
              <a:buNone/>
            </a:pPr>
            <a:r>
              <a:rPr lang="ru-RU" b="1" dirty="0" err="1" smtClean="0"/>
              <a:t>Серед</a:t>
            </a:r>
            <a:r>
              <a:rPr lang="ru-RU" b="1" dirty="0" smtClean="0"/>
              <a:t> </a:t>
            </a:r>
            <a:r>
              <a:rPr lang="ru-RU" b="1" dirty="0" err="1"/>
              <a:t>новацій</a:t>
            </a:r>
            <a:r>
              <a:rPr lang="ru-RU" b="1" dirty="0"/>
              <a:t> 2014/2015 </a:t>
            </a:r>
            <a:r>
              <a:rPr lang="ru-RU" b="1" dirty="0" err="1"/>
              <a:t>навчального</a:t>
            </a:r>
            <a:r>
              <a:rPr lang="ru-RU" b="1" dirty="0"/>
              <a:t> року </a:t>
            </a:r>
            <a:r>
              <a:rPr lang="ru-RU" b="1" dirty="0" err="1"/>
              <a:t>такі</a:t>
            </a:r>
            <a:r>
              <a:rPr lang="ru-RU" b="1" dirty="0" smtClean="0"/>
              <a:t>:</a:t>
            </a:r>
          </a:p>
          <a:p>
            <a:pPr fontAlgn="base"/>
            <a:r>
              <a:rPr lang="ru-RU" dirty="0" err="1" smtClean="0"/>
              <a:t>учні</a:t>
            </a:r>
            <a:r>
              <a:rPr lang="ru-RU" dirty="0" smtClean="0"/>
              <a:t> </a:t>
            </a:r>
            <a:r>
              <a:rPr lang="ru-RU" dirty="0" err="1"/>
              <a:t>шостих</a:t>
            </a:r>
            <a:r>
              <a:rPr lang="ru-RU" dirty="0"/>
              <a:t> </a:t>
            </a:r>
            <a:r>
              <a:rPr lang="ru-RU" dirty="0" err="1"/>
              <a:t>класів</a:t>
            </a:r>
            <a:r>
              <a:rPr lang="ru-RU" dirty="0"/>
              <a:t>, </a:t>
            </a:r>
            <a:r>
              <a:rPr lang="ru-RU" dirty="0" err="1"/>
              <a:t>які</a:t>
            </a:r>
            <a:r>
              <a:rPr lang="ru-RU" dirty="0"/>
              <a:t>  </a:t>
            </a:r>
            <a:r>
              <a:rPr lang="ru-RU" dirty="0" err="1"/>
              <a:t>вивчали</a:t>
            </a:r>
            <a:r>
              <a:rPr lang="ru-RU" dirty="0"/>
              <a:t> </a:t>
            </a:r>
            <a:r>
              <a:rPr lang="ru-RU" dirty="0" err="1"/>
              <a:t>дві</a:t>
            </a:r>
            <a:r>
              <a:rPr lang="ru-RU" dirty="0"/>
              <a:t> </a:t>
            </a:r>
            <a:r>
              <a:rPr lang="ru-RU" dirty="0" err="1"/>
              <a:t>іноземні</a:t>
            </a:r>
            <a:r>
              <a:rPr lang="ru-RU" dirty="0"/>
              <a:t> </a:t>
            </a:r>
            <a:r>
              <a:rPr lang="ru-RU" dirty="0" err="1"/>
              <a:t>мови</a:t>
            </a:r>
            <a:r>
              <a:rPr lang="ru-RU" dirty="0"/>
              <a:t> у </a:t>
            </a:r>
            <a:r>
              <a:rPr lang="ru-RU" dirty="0" err="1"/>
              <a:t>п’ятому</a:t>
            </a:r>
            <a:r>
              <a:rPr lang="ru-RU" dirty="0"/>
              <a:t> </a:t>
            </a:r>
            <a:r>
              <a:rPr lang="ru-RU" dirty="0" err="1"/>
              <a:t>класі</a:t>
            </a:r>
            <a:r>
              <a:rPr lang="ru-RU" dirty="0"/>
              <a:t> – </a:t>
            </a:r>
            <a:r>
              <a:rPr lang="ru-RU" dirty="0" err="1"/>
              <a:t>продовжують</a:t>
            </a:r>
            <a:r>
              <a:rPr lang="ru-RU" dirty="0"/>
              <a:t> </a:t>
            </a:r>
            <a:r>
              <a:rPr lang="ru-RU" dirty="0" err="1"/>
              <a:t>вивчення</a:t>
            </a:r>
            <a:r>
              <a:rPr lang="ru-RU" dirty="0"/>
              <a:t> за </a:t>
            </a:r>
            <a:r>
              <a:rPr lang="ru-RU" dirty="0" err="1"/>
              <a:t>бажанням</a:t>
            </a:r>
            <a:r>
              <a:rPr lang="ru-RU" dirty="0" smtClean="0"/>
              <a:t>.</a:t>
            </a:r>
          </a:p>
          <a:p>
            <a:pPr fontAlgn="base"/>
            <a:r>
              <a:rPr lang="ru-RU" dirty="0" smtClean="0"/>
              <a:t> </a:t>
            </a:r>
            <a:r>
              <a:rPr lang="ru-RU" dirty="0" err="1"/>
              <a:t>Продовжиться</a:t>
            </a:r>
            <a:r>
              <a:rPr lang="ru-RU" dirty="0"/>
              <a:t>, </a:t>
            </a:r>
            <a:r>
              <a:rPr lang="ru-RU" dirty="0" err="1"/>
              <a:t>розпочате</a:t>
            </a:r>
            <a:r>
              <a:rPr lang="ru-RU" dirty="0"/>
              <a:t> у </a:t>
            </a:r>
            <a:r>
              <a:rPr lang="ru-RU" dirty="0" err="1"/>
              <a:t>п’ятому</a:t>
            </a:r>
            <a:r>
              <a:rPr lang="ru-RU" dirty="0"/>
              <a:t> </a:t>
            </a:r>
            <a:r>
              <a:rPr lang="ru-RU" dirty="0" err="1"/>
              <a:t>класі</a:t>
            </a:r>
            <a:r>
              <a:rPr lang="ru-RU" dirty="0"/>
              <a:t>, </a:t>
            </a:r>
            <a:r>
              <a:rPr lang="ru-RU" dirty="0" err="1"/>
              <a:t>вивчення</a:t>
            </a:r>
            <a:r>
              <a:rPr lang="ru-RU" dirty="0"/>
              <a:t> </a:t>
            </a:r>
            <a:r>
              <a:rPr lang="ru-RU" dirty="0" err="1"/>
              <a:t>інформатики</a:t>
            </a:r>
            <a:r>
              <a:rPr lang="ru-RU" dirty="0"/>
              <a:t>; </a:t>
            </a:r>
            <a:endParaRPr lang="ru-RU" dirty="0" smtClean="0"/>
          </a:p>
          <a:p>
            <a:pPr fontAlgn="base"/>
            <a:r>
              <a:rPr lang="ru-RU" dirty="0" err="1" smtClean="0"/>
              <a:t>передбачено</a:t>
            </a:r>
            <a:r>
              <a:rPr lang="ru-RU" dirty="0" smtClean="0"/>
              <a:t> </a:t>
            </a:r>
            <a:r>
              <a:rPr lang="ru-RU" dirty="0" err="1"/>
              <a:t>посилення</a:t>
            </a:r>
            <a:r>
              <a:rPr lang="ru-RU" dirty="0"/>
              <a:t> </a:t>
            </a:r>
            <a:r>
              <a:rPr lang="ru-RU" dirty="0" err="1"/>
              <a:t>використання</a:t>
            </a:r>
            <a:r>
              <a:rPr lang="ru-RU" dirty="0"/>
              <a:t> </a:t>
            </a:r>
            <a:r>
              <a:rPr lang="ru-RU" dirty="0" err="1"/>
              <a:t>здоров’язбережувальних</a:t>
            </a:r>
            <a:r>
              <a:rPr lang="ru-RU" dirty="0"/>
              <a:t> </a:t>
            </a:r>
            <a:r>
              <a:rPr lang="ru-RU" dirty="0" err="1"/>
              <a:t>технологій</a:t>
            </a:r>
            <a:r>
              <a:rPr lang="ru-RU" dirty="0"/>
              <a:t>; </a:t>
            </a:r>
            <a:endParaRPr lang="ru-RU" dirty="0" smtClean="0"/>
          </a:p>
          <a:p>
            <a:pPr fontAlgn="base"/>
            <a:r>
              <a:rPr lang="ru-RU" dirty="0" err="1" smtClean="0"/>
              <a:t>підвищена</a:t>
            </a:r>
            <a:r>
              <a:rPr lang="ru-RU" dirty="0" smtClean="0"/>
              <a:t> </a:t>
            </a:r>
            <a:r>
              <a:rPr lang="ru-RU" dirty="0" err="1"/>
              <a:t>увага</a:t>
            </a:r>
            <a:r>
              <a:rPr lang="ru-RU" dirty="0"/>
              <a:t> </a:t>
            </a:r>
            <a:r>
              <a:rPr lang="ru-RU" dirty="0" err="1"/>
              <a:t>приділятиметься</a:t>
            </a:r>
            <a:r>
              <a:rPr lang="ru-RU" dirty="0"/>
              <a:t> </a:t>
            </a:r>
            <a:r>
              <a:rPr lang="ru-RU" dirty="0" err="1"/>
              <a:t>природничій</a:t>
            </a:r>
            <a:r>
              <a:rPr lang="ru-RU" dirty="0"/>
              <a:t> та </a:t>
            </a:r>
            <a:r>
              <a:rPr lang="ru-RU" dirty="0" err="1"/>
              <a:t>екологічній</a:t>
            </a:r>
            <a:r>
              <a:rPr lang="ru-RU" dirty="0"/>
              <a:t> </a:t>
            </a:r>
            <a:r>
              <a:rPr lang="ru-RU" dirty="0" err="1"/>
              <a:t>освіті</a:t>
            </a:r>
            <a:r>
              <a:rPr lang="ru-RU" dirty="0"/>
              <a:t>, </a:t>
            </a:r>
            <a:r>
              <a:rPr lang="ru-RU" dirty="0" err="1"/>
              <a:t>оскільки</a:t>
            </a:r>
            <a:r>
              <a:rPr lang="ru-RU" dirty="0"/>
              <a:t> </a:t>
            </a:r>
            <a:r>
              <a:rPr lang="ru-RU" dirty="0" err="1"/>
              <a:t>розпочнеться</a:t>
            </a:r>
            <a:r>
              <a:rPr lang="ru-RU" dirty="0"/>
              <a:t> </a:t>
            </a:r>
            <a:r>
              <a:rPr lang="ru-RU" dirty="0" err="1"/>
              <a:t>вивчення</a:t>
            </a:r>
            <a:r>
              <a:rPr lang="ru-RU" dirty="0"/>
              <a:t> </a:t>
            </a:r>
            <a:r>
              <a:rPr lang="ru-RU" dirty="0" err="1"/>
              <a:t>двох</a:t>
            </a:r>
            <a:r>
              <a:rPr lang="ru-RU" dirty="0"/>
              <a:t> </a:t>
            </a:r>
            <a:r>
              <a:rPr lang="ru-RU" dirty="0" err="1"/>
              <a:t>природничих</a:t>
            </a:r>
            <a:r>
              <a:rPr lang="ru-RU" dirty="0"/>
              <a:t> </a:t>
            </a:r>
            <a:r>
              <a:rPr lang="ru-RU" dirty="0" err="1"/>
              <a:t>дисциплін</a:t>
            </a:r>
            <a:r>
              <a:rPr lang="ru-RU" dirty="0"/>
              <a:t> </a:t>
            </a:r>
            <a:r>
              <a:rPr lang="ru-RU" dirty="0" err="1"/>
              <a:t>географії</a:t>
            </a:r>
            <a:r>
              <a:rPr lang="ru-RU" dirty="0"/>
              <a:t> </a:t>
            </a:r>
            <a:r>
              <a:rPr lang="ru-RU" dirty="0" err="1"/>
              <a:t>та</a:t>
            </a:r>
            <a:r>
              <a:rPr lang="ru-RU" dirty="0"/>
              <a:t> </a:t>
            </a:r>
            <a:r>
              <a:rPr lang="ru-RU" dirty="0" err="1"/>
              <a:t>біології</a:t>
            </a:r>
            <a:r>
              <a:rPr lang="ru-RU" dirty="0"/>
              <a:t> - </a:t>
            </a:r>
            <a:r>
              <a:rPr lang="ru-RU" dirty="0" err="1"/>
              <a:t>важливою</a:t>
            </a:r>
            <a:r>
              <a:rPr lang="ru-RU" dirty="0"/>
              <a:t> </a:t>
            </a:r>
            <a:r>
              <a:rPr lang="ru-RU" dirty="0" err="1"/>
              <a:t>пропедевтичною</a:t>
            </a:r>
            <a:r>
              <a:rPr lang="ru-RU" dirty="0"/>
              <a:t> базою для </a:t>
            </a:r>
            <a:r>
              <a:rPr lang="ru-RU" dirty="0" err="1"/>
              <a:t>цього</a:t>
            </a:r>
            <a:r>
              <a:rPr lang="ru-RU" dirty="0"/>
              <a:t> стало </a:t>
            </a:r>
            <a:r>
              <a:rPr lang="ru-RU" dirty="0" err="1"/>
              <a:t>вивчення</a:t>
            </a:r>
            <a:r>
              <a:rPr lang="ru-RU" dirty="0"/>
              <a:t> </a:t>
            </a:r>
            <a:r>
              <a:rPr lang="ru-RU" dirty="0" err="1"/>
              <a:t>природознавства</a:t>
            </a:r>
            <a:r>
              <a:rPr lang="ru-RU" dirty="0"/>
              <a:t> у 5-му </a:t>
            </a:r>
            <a:r>
              <a:rPr lang="ru-RU" dirty="0" err="1"/>
              <a:t>класі</a:t>
            </a:r>
            <a:r>
              <a:rPr lang="ru-RU" dirty="0"/>
              <a:t>.</a:t>
            </a:r>
          </a:p>
          <a:p>
            <a:endParaRPr lang="ru-RU" dirty="0"/>
          </a:p>
        </p:txBody>
      </p:sp>
      <p:pic>
        <p:nvPicPr>
          <p:cNvPr id="1026" name="Picture 2"/>
          <p:cNvPicPr>
            <a:picLocks noChangeAspect="1" noChangeArrowheads="1"/>
          </p:cNvPicPr>
          <p:nvPr/>
        </p:nvPicPr>
        <p:blipFill>
          <a:blip r:embed="rId2" cstate="print"/>
          <a:srcRect/>
          <a:stretch>
            <a:fillRect/>
          </a:stretch>
        </p:blipFill>
        <p:spPr bwMode="auto">
          <a:xfrm>
            <a:off x="5929322" y="714356"/>
            <a:ext cx="3214678" cy="76029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2400" dirty="0" smtClean="0"/>
              <a:t>Оцінювання навчальних досягнень учнів </a:t>
            </a:r>
            <a:r>
              <a:rPr lang="uk-UA" sz="2400" dirty="0"/>
              <a:t>6 класів</a:t>
            </a:r>
            <a:endParaRPr lang="ru-RU" sz="2400" dirty="0"/>
          </a:p>
        </p:txBody>
      </p:sp>
      <p:sp>
        <p:nvSpPr>
          <p:cNvPr id="3" name="Содержимое 2"/>
          <p:cNvSpPr>
            <a:spLocks noGrp="1"/>
          </p:cNvSpPr>
          <p:nvPr>
            <p:ph idx="1"/>
          </p:nvPr>
        </p:nvSpPr>
        <p:spPr>
          <a:xfrm>
            <a:off x="857224" y="1428736"/>
            <a:ext cx="7758112" cy="4914900"/>
          </a:xfrm>
        </p:spPr>
        <p:txBody>
          <a:bodyPr/>
          <a:lstStyle/>
          <a:p>
            <a:r>
              <a:rPr lang="uk-UA" dirty="0"/>
              <a:t>Оцінювання навчальних досягнень учнів </a:t>
            </a:r>
            <a:r>
              <a:rPr lang="uk-UA" b="1" dirty="0"/>
              <a:t>6 класів</a:t>
            </a:r>
            <a:r>
              <a:rPr lang="uk-UA" dirty="0"/>
              <a:t> здійснюється відповідно до орієнтовних вимог до оцінювання, затверджених наказом Міністерства від 21.08.2013 № 1222 «</a:t>
            </a:r>
            <a:r>
              <a:rPr lang="uk-UA" b="1" i="1" dirty="0"/>
              <a:t>Про затвердження орієнтовних вимог оцінювання навчальних досягнень учнів із базових дисциплін у системі загальної середньої освіти».</a:t>
            </a:r>
            <a:endParaRPr lang="ru-RU" b="1" i="1" dirty="0"/>
          </a:p>
          <a:p>
            <a:endParaRPr lang="ru-RU" dirty="0"/>
          </a:p>
        </p:txBody>
      </p:sp>
      <p:sp>
        <p:nvSpPr>
          <p:cNvPr id="4" name="Нижний колонтитул 3"/>
          <p:cNvSpPr>
            <a:spLocks noGrp="1"/>
          </p:cNvSpPr>
          <p:nvPr>
            <p:ph type="ftr" sz="quarter" idx="11"/>
          </p:nvPr>
        </p:nvSpPr>
        <p:spPr/>
        <p:txBody>
          <a:bodyPr/>
          <a:lstStyle/>
          <a:p>
            <a:r>
              <a:rPr lang="ru-RU" smtClean="0"/>
              <a:t>Князєва Л.А.</a:t>
            </a:r>
            <a:endParaRPr lang="ru-RU"/>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dirty="0" smtClean="0"/>
              <a:t>Інформатика</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70000" lnSpcReduction="20000"/>
          </a:bodyPr>
          <a:lstStyle/>
          <a:p>
            <a:r>
              <a:rPr lang="uk-UA" dirty="0" smtClean="0"/>
              <a:t>У </a:t>
            </a:r>
            <a:r>
              <a:rPr lang="uk-UA" dirty="0"/>
              <a:t>2014/2015 навчальному році учні 6 класів загальноосвітніх навчальних закладів продовжать вивчення інформатики за програмою «Інформатика. Навчальна програма для учнів 5–9 класів загальноосвітніх навчальних закладів» із розрахунку 1 година на тиждень (ознайомитись з програмою можна на сайті МОН: </a:t>
            </a:r>
            <a:r>
              <a:rPr lang="uk-UA" u="sng" dirty="0" err="1">
                <a:hlinkClick r:id="rId2"/>
              </a:rPr>
              <a:t>www.mon.gov.ua</a:t>
            </a:r>
            <a:r>
              <a:rPr lang="uk-UA" u="sng" dirty="0">
                <a:hlinkClick r:id="rId2"/>
              </a:rPr>
              <a:t>/</a:t>
            </a:r>
            <a:r>
              <a:rPr lang="uk-UA" u="sng" dirty="0" err="1">
                <a:hlinkClick r:id="rId2"/>
              </a:rPr>
              <a:t>ua</a:t>
            </a:r>
            <a:r>
              <a:rPr lang="uk-UA" u="sng" dirty="0">
                <a:hlinkClick r:id="rId2"/>
              </a:rPr>
              <a:t>/</a:t>
            </a:r>
            <a:r>
              <a:rPr lang="uk-UA" u="sng" dirty="0" err="1">
                <a:hlinkClick r:id="rId2"/>
              </a:rPr>
              <a:t>activity</a:t>
            </a:r>
            <a:r>
              <a:rPr lang="uk-UA" u="sng" dirty="0">
                <a:hlinkClick r:id="rId2"/>
              </a:rPr>
              <a:t>/</a:t>
            </a:r>
            <a:r>
              <a:rPr lang="uk-UA" u="sng" dirty="0" err="1">
                <a:hlinkClick r:id="rId2"/>
              </a:rPr>
              <a:t>education</a:t>
            </a:r>
            <a:r>
              <a:rPr lang="uk-UA" u="sng" dirty="0">
                <a:hlinkClick r:id="rId2"/>
              </a:rPr>
              <a:t>/56/692/</a:t>
            </a:r>
            <a:r>
              <a:rPr lang="uk-UA" u="sng" dirty="0" err="1">
                <a:hlinkClick r:id="rId2"/>
              </a:rPr>
              <a:t>educational_programs</a:t>
            </a:r>
            <a:r>
              <a:rPr lang="uk-UA" u="sng" dirty="0">
                <a:hlinkClick r:id="rId2"/>
              </a:rPr>
              <a:t>/1349869088</a:t>
            </a:r>
            <a:r>
              <a:rPr lang="uk-UA" u="sng" dirty="0" smtClean="0">
                <a:hlinkClick r:id="rId2"/>
              </a:rPr>
              <a:t>/</a:t>
            </a:r>
            <a:endParaRPr lang="uk-UA" u="sng" dirty="0" smtClean="0"/>
          </a:p>
          <a:p>
            <a:r>
              <a:rPr lang="uk-UA" dirty="0"/>
              <a:t>Відповідно до програми, розподіл змісту і навчального часу є орієнтовним. Учителю надається право коригувати послідовність вивчення тем залежно від методичної концепції та конкретних навчальних ситуацій, від рівня підготовки учнів і сформованості у них предметної ІКТ-компетентності, вибудовуючи найбільш доречну для конкретного навчального закладу або класу траєкторію навчання. Водночас, у 6 класі не можна змінювати логічну послідовність теми </a:t>
            </a:r>
            <a:endParaRPr lang="ru-RU" dirty="0"/>
          </a:p>
          <a:p>
            <a:endParaRPr lang="ru-RU" dirty="0"/>
          </a:p>
        </p:txBody>
      </p:sp>
      <p:sp>
        <p:nvSpPr>
          <p:cNvPr id="4" name="Нижний колонтитул 3"/>
          <p:cNvSpPr>
            <a:spLocks noGrp="1"/>
          </p:cNvSpPr>
          <p:nvPr>
            <p:ph type="ftr" sz="quarter" idx="11"/>
          </p:nvPr>
        </p:nvSpPr>
        <p:spPr/>
        <p:txBody>
          <a:bodyPr/>
          <a:lstStyle/>
          <a:p>
            <a:r>
              <a:rPr lang="ru-RU" smtClean="0"/>
              <a:t>Князєва Л.А.</a:t>
            </a:r>
            <a:endParaRPr lang="ru-RU"/>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85000" lnSpcReduction="20000"/>
          </a:bodyPr>
          <a:lstStyle/>
          <a:p>
            <a:r>
              <a:rPr lang="uk-UA" dirty="0"/>
              <a:t>Так само, як і у 5 класі, навчальний час, який відводиться на вивчення курсу інформатики, рекомендується розподіляти таким чином:</a:t>
            </a:r>
            <a:endParaRPr lang="ru-RU" dirty="0"/>
          </a:p>
          <a:p>
            <a:r>
              <a:rPr lang="uk-UA" dirty="0"/>
              <a:t>- 30% навчального часу відводиться на засвоєння теоретичних знань,</a:t>
            </a:r>
            <a:endParaRPr lang="ru-RU" dirty="0"/>
          </a:p>
          <a:p>
            <a:r>
              <a:rPr lang="uk-UA" dirty="0"/>
              <a:t>- 70% навчального часу відводиться на формування практичних навичок роботи з сучасною комп’ютерною технікою та ІКТ.</a:t>
            </a:r>
            <a:endParaRPr lang="ru-RU" dirty="0"/>
          </a:p>
          <a:p>
            <a:r>
              <a:rPr lang="uk-UA" dirty="0"/>
              <a:t>Під час вивчення курсу обов’язковим є проведення десяти практичних робіт. Практичні роботи, вказані в програмі, є обов’язковими для оцінювання всіх учнів класу.</a:t>
            </a:r>
            <a:endParaRPr lang="ru-RU" dirty="0"/>
          </a:p>
        </p:txBody>
      </p:sp>
      <p:sp>
        <p:nvSpPr>
          <p:cNvPr id="4" name="Нижний колонтитул 3"/>
          <p:cNvSpPr>
            <a:spLocks noGrp="1"/>
          </p:cNvSpPr>
          <p:nvPr>
            <p:ph type="ftr" sz="quarter" idx="11"/>
          </p:nvPr>
        </p:nvSpPr>
        <p:spPr/>
        <p:txBody>
          <a:bodyPr/>
          <a:lstStyle/>
          <a:p>
            <a:r>
              <a:rPr lang="ru-RU" smtClean="0"/>
              <a:t>Князєва Л.А.</a:t>
            </a:r>
            <a:endParaRPr lang="ru-RU"/>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sz="3600" dirty="0" smtClean="0"/>
              <a:t>Підручники </a:t>
            </a:r>
            <a:r>
              <a:rPr lang="ru-RU" sz="3600" dirty="0" smtClean="0"/>
              <a:t/>
            </a:r>
            <a:br>
              <a:rPr lang="ru-RU" sz="3600" dirty="0" smtClean="0"/>
            </a:br>
            <a:endParaRPr lang="ru-RU" sz="3600" dirty="0"/>
          </a:p>
        </p:txBody>
      </p:sp>
      <p:sp>
        <p:nvSpPr>
          <p:cNvPr id="3" name="Содержимое 2"/>
          <p:cNvSpPr>
            <a:spLocks noGrp="1"/>
          </p:cNvSpPr>
          <p:nvPr>
            <p:ph idx="1"/>
          </p:nvPr>
        </p:nvSpPr>
        <p:spPr/>
        <p:txBody>
          <a:bodyPr>
            <a:normAutofit fontScale="70000" lnSpcReduction="20000"/>
          </a:bodyPr>
          <a:lstStyle/>
          <a:p>
            <a:r>
              <a:rPr lang="uk-UA" i="1" dirty="0" smtClean="0"/>
              <a:t>«</a:t>
            </a:r>
            <a:r>
              <a:rPr lang="uk-UA" i="1" dirty="0"/>
              <a:t>Інформатика. 6 клас» (автори Н.В. Морзе, О.В.Барна, В.П. </a:t>
            </a:r>
            <a:r>
              <a:rPr lang="uk-UA" i="1" dirty="0" err="1"/>
              <a:t>Вембер</a:t>
            </a:r>
            <a:r>
              <a:rPr lang="uk-UA" i="1" dirty="0"/>
              <a:t>, О.Г. </a:t>
            </a:r>
            <a:r>
              <a:rPr lang="uk-UA" i="1" dirty="0" err="1"/>
              <a:t>Кузьмінська</a:t>
            </a:r>
            <a:r>
              <a:rPr lang="uk-UA" i="1" dirty="0"/>
              <a:t>, Н.А. </a:t>
            </a:r>
            <a:r>
              <a:rPr lang="uk-UA" i="1" dirty="0" err="1"/>
              <a:t>Саражинська</a:t>
            </a:r>
            <a:r>
              <a:rPr lang="uk-UA" i="1" dirty="0"/>
              <a:t>), видавничий дім «Освіта»</a:t>
            </a:r>
            <a:endParaRPr lang="ru-RU" dirty="0"/>
          </a:p>
          <a:p>
            <a:r>
              <a:rPr lang="uk-UA" i="1" dirty="0"/>
              <a:t>Підручник «Інформатика. 6 клас» (авт. </a:t>
            </a:r>
            <a:r>
              <a:rPr lang="uk-UA" i="1" dirty="0" err="1"/>
              <a:t>Ривкінд</a:t>
            </a:r>
            <a:r>
              <a:rPr lang="uk-UA" i="1" dirty="0"/>
              <a:t> Й.Я., Лисенко Т.І., </a:t>
            </a:r>
            <a:r>
              <a:rPr lang="uk-UA" i="1" dirty="0" err="1"/>
              <a:t>Чернікова</a:t>
            </a:r>
            <a:r>
              <a:rPr lang="uk-UA" i="1" dirty="0"/>
              <a:t> Л.А., </a:t>
            </a:r>
            <a:r>
              <a:rPr lang="uk-UA" i="1" dirty="0" err="1"/>
              <a:t>Шакотько</a:t>
            </a:r>
            <a:r>
              <a:rPr lang="uk-UA" i="1" dirty="0"/>
              <a:t> В.В.) Видавництво «</a:t>
            </a:r>
            <a:r>
              <a:rPr lang="uk-UA" i="1" dirty="0" err="1"/>
              <a:t>Генеза</a:t>
            </a:r>
            <a:r>
              <a:rPr lang="uk-UA" i="1" dirty="0" smtClean="0"/>
              <a:t>»</a:t>
            </a:r>
          </a:p>
          <a:p>
            <a:r>
              <a:rPr lang="uk-UA" dirty="0"/>
              <a:t>Перед початком навчального року вчитель інформатики повинен обов’язково ознайомитись та використовувати у своїй діяльності Інструктивно-методичні матеріали «Безпечне проведення навчальних занять у кабінетах інформатики та інформаційно-комунікаційних технологій загальноосвітніх навчальних закладів», що містяться у листі МОН № 1/9-497 від 17.07.2013 «Про використання Інструктивно-методичних матеріалів з питань створення безпечних умов для роботи у кабінетах інформатики та інформаційно-комунікаційних технологій загальноосвітніх навчальних закладів».</a:t>
            </a:r>
            <a:endParaRPr lang="ru-RU" dirty="0"/>
          </a:p>
          <a:p>
            <a:endParaRPr lang="ru-RU" dirty="0"/>
          </a:p>
          <a:p>
            <a:endParaRPr lang="ru-RU" dirty="0"/>
          </a:p>
        </p:txBody>
      </p:sp>
      <p:sp>
        <p:nvSpPr>
          <p:cNvPr id="4" name="Нижний колонтитул 3"/>
          <p:cNvSpPr>
            <a:spLocks noGrp="1"/>
          </p:cNvSpPr>
          <p:nvPr>
            <p:ph type="ftr" sz="quarter" idx="11"/>
          </p:nvPr>
        </p:nvSpPr>
        <p:spPr/>
        <p:txBody>
          <a:bodyPr/>
          <a:lstStyle/>
          <a:p>
            <a:r>
              <a:rPr lang="ru-RU" smtClean="0"/>
              <a:t>Князєва Л.А.</a:t>
            </a:r>
            <a:endParaRPr lang="ru-RU"/>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err="1"/>
              <a:t>Трудове</a:t>
            </a:r>
            <a:r>
              <a:rPr lang="ru-RU" b="1" dirty="0"/>
              <a:t> </a:t>
            </a:r>
            <a:r>
              <a:rPr lang="ru-RU" b="1" dirty="0" err="1"/>
              <a:t>навчання</a:t>
            </a:r>
            <a:r>
              <a:rPr lang="ru-RU" b="1" dirty="0"/>
              <a:t> (</a:t>
            </a:r>
            <a:r>
              <a:rPr lang="ru-RU" b="1" dirty="0" err="1"/>
              <a:t>технології</a:t>
            </a:r>
            <a:r>
              <a:rPr lang="ru-RU" b="1" dirty="0"/>
              <a:t>)</a:t>
            </a:r>
            <a:endParaRPr lang="ru-RU" dirty="0"/>
          </a:p>
        </p:txBody>
      </p:sp>
      <p:sp>
        <p:nvSpPr>
          <p:cNvPr id="3" name="Содержимое 2"/>
          <p:cNvSpPr>
            <a:spLocks noGrp="1"/>
          </p:cNvSpPr>
          <p:nvPr>
            <p:ph idx="1"/>
          </p:nvPr>
        </p:nvSpPr>
        <p:spPr/>
        <p:txBody>
          <a:bodyPr>
            <a:normAutofit fontScale="77500" lnSpcReduction="20000"/>
          </a:bodyPr>
          <a:lstStyle/>
          <a:p>
            <a:r>
              <a:rPr lang="ru-RU" dirty="0"/>
              <a:t>У 2014-2015 </a:t>
            </a:r>
            <a:r>
              <a:rPr lang="ru-RU" dirty="0" err="1"/>
              <a:t>навчальному</a:t>
            </a:r>
            <a:r>
              <a:rPr lang="ru-RU" dirty="0"/>
              <a:t> </a:t>
            </a:r>
            <a:r>
              <a:rPr lang="ru-RU" dirty="0" err="1"/>
              <a:t>році</a:t>
            </a:r>
            <a:r>
              <a:rPr lang="ru-RU" dirty="0"/>
              <a:t> </a:t>
            </a:r>
            <a:r>
              <a:rPr lang="ru-RU" dirty="0" smtClean="0"/>
              <a:t> </a:t>
            </a:r>
            <a:r>
              <a:rPr lang="ru-RU" dirty="0"/>
              <a:t>у 5-6 </a:t>
            </a:r>
            <a:r>
              <a:rPr lang="ru-RU" dirty="0" err="1"/>
              <a:t>класах</a:t>
            </a:r>
            <a:r>
              <a:rPr lang="ru-RU" dirty="0"/>
              <a:t> </a:t>
            </a:r>
            <a:r>
              <a:rPr lang="ru-RU" dirty="0" err="1"/>
              <a:t>продовжується</a:t>
            </a:r>
            <a:r>
              <a:rPr lang="ru-RU" dirty="0"/>
              <a:t> </a:t>
            </a:r>
            <a:r>
              <a:rPr lang="ru-RU" dirty="0" err="1"/>
              <a:t>впровадження</a:t>
            </a:r>
            <a:r>
              <a:rPr lang="ru-RU" dirty="0"/>
              <a:t> «</a:t>
            </a:r>
            <a:r>
              <a:rPr lang="ru-RU" dirty="0" err="1"/>
              <a:t>Програми</a:t>
            </a:r>
            <a:r>
              <a:rPr lang="ru-RU" dirty="0"/>
              <a:t> </a:t>
            </a:r>
            <a:r>
              <a:rPr lang="ru-RU" dirty="0" err="1"/>
              <a:t>з</a:t>
            </a:r>
            <a:r>
              <a:rPr lang="ru-RU" dirty="0"/>
              <a:t> трудового </a:t>
            </a:r>
            <a:r>
              <a:rPr lang="ru-RU" dirty="0" err="1"/>
              <a:t>навчання</a:t>
            </a:r>
            <a:r>
              <a:rPr lang="ru-RU" dirty="0"/>
              <a:t> для </a:t>
            </a:r>
            <a:r>
              <a:rPr lang="ru-RU" dirty="0" err="1"/>
              <a:t>загальноосвітніх</a:t>
            </a:r>
            <a:r>
              <a:rPr lang="ru-RU" dirty="0"/>
              <a:t> </a:t>
            </a:r>
            <a:r>
              <a:rPr lang="ru-RU" dirty="0" err="1"/>
              <a:t>навчальних</a:t>
            </a:r>
            <a:r>
              <a:rPr lang="ru-RU" dirty="0"/>
              <a:t> </a:t>
            </a:r>
            <a:r>
              <a:rPr lang="ru-RU" dirty="0" err="1"/>
              <a:t>закладів</a:t>
            </a:r>
            <a:r>
              <a:rPr lang="ru-RU" dirty="0"/>
              <a:t>. 5—9 </a:t>
            </a:r>
            <a:r>
              <a:rPr lang="ru-RU" dirty="0" err="1"/>
              <a:t>класи</a:t>
            </a:r>
            <a:r>
              <a:rPr lang="ru-RU" dirty="0" smtClean="0"/>
              <a:t>»;</a:t>
            </a:r>
          </a:p>
          <a:p>
            <a:r>
              <a:rPr lang="ru-RU" dirty="0" err="1"/>
              <a:t>Сучасне</a:t>
            </a:r>
            <a:r>
              <a:rPr lang="ru-RU" dirty="0"/>
              <a:t> </a:t>
            </a:r>
            <a:r>
              <a:rPr lang="ru-RU" dirty="0" err="1"/>
              <a:t>трудове</a:t>
            </a:r>
            <a:r>
              <a:rPr lang="ru-RU" dirty="0"/>
              <a:t> </a:t>
            </a:r>
            <a:r>
              <a:rPr lang="ru-RU" dirty="0" err="1"/>
              <a:t>навчання</a:t>
            </a:r>
            <a:r>
              <a:rPr lang="ru-RU" dirty="0"/>
              <a:t> </a:t>
            </a:r>
            <a:r>
              <a:rPr lang="ru-RU" dirty="0" err="1"/>
              <a:t>базується</a:t>
            </a:r>
            <a:r>
              <a:rPr lang="ru-RU" dirty="0"/>
              <a:t> на </a:t>
            </a:r>
            <a:r>
              <a:rPr lang="ru-RU" dirty="0" err="1"/>
              <a:t>практичній</a:t>
            </a:r>
            <a:r>
              <a:rPr lang="ru-RU" dirty="0"/>
              <a:t> </a:t>
            </a:r>
            <a:r>
              <a:rPr lang="ru-RU" dirty="0" err="1"/>
              <a:t>діяльності</a:t>
            </a:r>
            <a:r>
              <a:rPr lang="ru-RU" dirty="0"/>
              <a:t> </a:t>
            </a:r>
            <a:r>
              <a:rPr lang="ru-RU" dirty="0" err="1"/>
              <a:t>учнів</a:t>
            </a:r>
            <a:r>
              <a:rPr lang="ru-RU" dirty="0"/>
              <a:t>.</a:t>
            </a:r>
            <a:r>
              <a:rPr lang="ru-RU" b="1" dirty="0"/>
              <a:t> </a:t>
            </a:r>
            <a:r>
              <a:rPr lang="ru-RU" b="1" dirty="0" err="1"/>
              <a:t>Кожен</a:t>
            </a:r>
            <a:r>
              <a:rPr lang="ru-RU" b="1" dirty="0"/>
              <a:t> урок повинен </a:t>
            </a:r>
            <a:r>
              <a:rPr lang="ru-RU" b="1" dirty="0" err="1"/>
              <a:t>мати</a:t>
            </a:r>
            <a:r>
              <a:rPr lang="ru-RU" b="1" dirty="0"/>
              <a:t> </a:t>
            </a:r>
            <a:r>
              <a:rPr lang="ru-RU" b="1" dirty="0" err="1"/>
              <a:t>практичну</a:t>
            </a:r>
            <a:r>
              <a:rPr lang="ru-RU" b="1" dirty="0"/>
              <a:t> </a:t>
            </a:r>
            <a:r>
              <a:rPr lang="ru-RU" b="1" dirty="0" err="1"/>
              <a:t>спрямованість</a:t>
            </a:r>
            <a:r>
              <a:rPr lang="ru-RU" b="1" dirty="0"/>
              <a:t>.</a:t>
            </a:r>
            <a:r>
              <a:rPr lang="ru-RU" dirty="0"/>
              <a:t> </a:t>
            </a:r>
            <a:r>
              <a:rPr lang="ru-RU" dirty="0" err="1"/>
              <a:t>Зміст</a:t>
            </a:r>
            <a:r>
              <a:rPr lang="ru-RU" dirty="0"/>
              <a:t> </a:t>
            </a:r>
            <a:r>
              <a:rPr lang="ru-RU" dirty="0" err="1"/>
              <a:t>практичних</a:t>
            </a:r>
            <a:r>
              <a:rPr lang="ru-RU" dirty="0"/>
              <a:t> </a:t>
            </a:r>
            <a:r>
              <a:rPr lang="ru-RU" dirty="0" err="1"/>
              <a:t>робіт</a:t>
            </a:r>
            <a:r>
              <a:rPr lang="ru-RU" dirty="0"/>
              <a:t> </a:t>
            </a:r>
            <a:r>
              <a:rPr lang="ru-RU" dirty="0" err="1"/>
              <a:t>визначається</a:t>
            </a:r>
            <a:r>
              <a:rPr lang="ru-RU" dirty="0"/>
              <a:t> </a:t>
            </a:r>
            <a:r>
              <a:rPr lang="ru-RU" dirty="0" err="1"/>
              <a:t>вчителем</a:t>
            </a:r>
            <a:r>
              <a:rPr lang="ru-RU" dirty="0"/>
              <a:t> </a:t>
            </a:r>
            <a:r>
              <a:rPr lang="ru-RU" dirty="0" err="1"/>
              <a:t>самостійно</a:t>
            </a:r>
            <a:r>
              <a:rPr lang="ru-RU" dirty="0"/>
              <a:t> </a:t>
            </a:r>
            <a:r>
              <a:rPr lang="ru-RU" dirty="0" err="1"/>
              <a:t>залежно</a:t>
            </a:r>
            <a:r>
              <a:rPr lang="ru-RU" dirty="0"/>
              <a:t> </a:t>
            </a:r>
            <a:r>
              <a:rPr lang="ru-RU" dirty="0" err="1"/>
              <a:t>від</a:t>
            </a:r>
            <a:r>
              <a:rPr lang="ru-RU" dirty="0"/>
              <a:t> теми уроку та виду </a:t>
            </a:r>
            <a:r>
              <a:rPr lang="ru-RU" dirty="0" err="1"/>
              <a:t>робіт</a:t>
            </a:r>
            <a:r>
              <a:rPr lang="ru-RU" dirty="0"/>
              <a:t>, </a:t>
            </a:r>
            <a:r>
              <a:rPr lang="ru-RU" dirty="0" err="1"/>
              <a:t>що</a:t>
            </a:r>
            <a:r>
              <a:rPr lang="ru-RU" dirty="0"/>
              <a:t> </a:t>
            </a:r>
            <a:r>
              <a:rPr lang="ru-RU" dirty="0" err="1"/>
              <a:t>виконуватимуться</a:t>
            </a:r>
            <a:r>
              <a:rPr lang="ru-RU" dirty="0"/>
              <a:t> </a:t>
            </a:r>
            <a:r>
              <a:rPr lang="ru-RU" dirty="0" err="1"/>
              <a:t>під</a:t>
            </a:r>
            <a:r>
              <a:rPr lang="ru-RU" dirty="0"/>
              <a:t> час уроку. </a:t>
            </a:r>
            <a:endParaRPr lang="ru-RU" dirty="0" smtClean="0"/>
          </a:p>
          <a:p>
            <a:r>
              <a:rPr lang="ru-RU" b="1" dirty="0"/>
              <a:t>Результатом </a:t>
            </a:r>
            <a:r>
              <a:rPr lang="ru-RU" b="1" dirty="0" err="1"/>
              <a:t>діяльності</a:t>
            </a:r>
            <a:r>
              <a:rPr lang="ru-RU" b="1" dirty="0"/>
              <a:t> </a:t>
            </a:r>
            <a:r>
              <a:rPr lang="ru-RU" b="1" dirty="0" err="1"/>
              <a:t>учнів</a:t>
            </a:r>
            <a:r>
              <a:rPr lang="ru-RU" b="1" dirty="0"/>
              <a:t> при </a:t>
            </a:r>
            <a:r>
              <a:rPr lang="ru-RU" b="1" dirty="0" err="1"/>
              <a:t>вивченні</a:t>
            </a:r>
            <a:r>
              <a:rPr lang="ru-RU" b="1" dirty="0"/>
              <a:t> кожного блоку </a:t>
            </a:r>
            <a:r>
              <a:rPr lang="ru-RU" b="1" dirty="0" err="1"/>
              <a:t>обов’язкової</a:t>
            </a:r>
            <a:r>
              <a:rPr lang="ru-RU" b="1" dirty="0"/>
              <a:t> для </a:t>
            </a:r>
            <a:r>
              <a:rPr lang="ru-RU" b="1" dirty="0" err="1"/>
              <a:t>вивчення</a:t>
            </a:r>
            <a:r>
              <a:rPr lang="ru-RU" b="1" dirty="0"/>
              <a:t> </a:t>
            </a:r>
            <a:r>
              <a:rPr lang="ru-RU" b="1" dirty="0" err="1"/>
              <a:t>складової</a:t>
            </a:r>
            <a:r>
              <a:rPr lang="ru-RU" b="1" dirty="0"/>
              <a:t> </a:t>
            </a:r>
            <a:r>
              <a:rPr lang="ru-RU" b="1" dirty="0" err="1"/>
              <a:t>програми</a:t>
            </a:r>
            <a:r>
              <a:rPr lang="ru-RU" b="1" dirty="0"/>
              <a:t> </a:t>
            </a:r>
            <a:r>
              <a:rPr lang="ru-RU" b="1" dirty="0" err="1"/>
              <a:t>має</a:t>
            </a:r>
            <a:r>
              <a:rPr lang="ru-RU" b="1" dirty="0"/>
              <a:t> бути </a:t>
            </a:r>
            <a:r>
              <a:rPr lang="ru-RU" b="1" dirty="0" err="1"/>
              <a:t>виріб</a:t>
            </a:r>
            <a:r>
              <a:rPr lang="ru-RU" b="1" dirty="0"/>
              <a:t>, а будь -</a:t>
            </a:r>
            <a:r>
              <a:rPr lang="ru-RU" b="1" dirty="0" err="1"/>
              <a:t>якого</a:t>
            </a:r>
            <a:r>
              <a:rPr lang="ru-RU" b="1" dirty="0"/>
              <a:t> </a:t>
            </a:r>
            <a:r>
              <a:rPr lang="ru-RU" b="1" dirty="0" err="1"/>
              <a:t>варіативного</a:t>
            </a:r>
            <a:r>
              <a:rPr lang="ru-RU" b="1" dirty="0"/>
              <a:t> модуля – проект.</a:t>
            </a:r>
            <a:r>
              <a:rPr lang="ru-RU" dirty="0"/>
              <a:t> </a:t>
            </a:r>
          </a:p>
          <a:p>
            <a:endParaRPr lang="ru-RU" dirty="0"/>
          </a:p>
          <a:p>
            <a:endParaRPr lang="ru-RU" dirty="0"/>
          </a:p>
        </p:txBody>
      </p:sp>
      <p:sp>
        <p:nvSpPr>
          <p:cNvPr id="4" name="Нижний колонтитул 3"/>
          <p:cNvSpPr>
            <a:spLocks noGrp="1"/>
          </p:cNvSpPr>
          <p:nvPr>
            <p:ph type="ftr" sz="quarter" idx="11"/>
          </p:nvPr>
        </p:nvSpPr>
        <p:spPr/>
        <p:txBody>
          <a:bodyPr/>
          <a:lstStyle/>
          <a:p>
            <a:r>
              <a:rPr lang="ru-RU" smtClean="0"/>
              <a:t>Князєва Л.А.</a:t>
            </a:r>
            <a:endParaRPr lang="ru-RU"/>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dirty="0" smtClean="0"/>
              <a:t>Фізична культура</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62500" lnSpcReduction="20000"/>
          </a:bodyPr>
          <a:lstStyle/>
          <a:p>
            <a:r>
              <a:rPr lang="uk-UA" dirty="0" smtClean="0"/>
              <a:t>Типовими </a:t>
            </a:r>
            <a:r>
              <a:rPr lang="uk-UA" dirty="0"/>
              <a:t>навчальними планами для загальноосвітніх навчальних закладів у 2014/2015 навчальному році на вивчення предмету «Фізична культура» в інваріантній складовій передбачено</a:t>
            </a:r>
            <a:r>
              <a:rPr lang="uk-UA" dirty="0" smtClean="0"/>
              <a:t>:</a:t>
            </a:r>
            <a:endParaRPr lang="ru-RU" dirty="0"/>
          </a:p>
          <a:p>
            <a:r>
              <a:rPr lang="uk-UA" dirty="0"/>
              <a:t> 5-6 класи – 3 години на тиждень</a:t>
            </a:r>
            <a:r>
              <a:rPr lang="uk-UA" dirty="0" smtClean="0"/>
              <a:t>;</a:t>
            </a:r>
            <a:r>
              <a:rPr lang="ru-RU" dirty="0"/>
              <a:t> </a:t>
            </a:r>
            <a:endParaRPr lang="ru-RU" dirty="0" smtClean="0"/>
          </a:p>
          <a:p>
            <a:r>
              <a:rPr lang="ru-RU" dirty="0" smtClean="0"/>
              <a:t>В</a:t>
            </a:r>
            <a:r>
              <a:rPr lang="uk-UA" dirty="0" err="1"/>
              <a:t>ивчення</a:t>
            </a:r>
            <a:r>
              <a:rPr lang="uk-UA" dirty="0"/>
              <a:t> навчального предмета «Фізична культура» у </a:t>
            </a:r>
            <a:r>
              <a:rPr lang="ru-RU" dirty="0"/>
              <a:t>201</a:t>
            </a:r>
            <a:r>
              <a:rPr lang="uk-UA" dirty="0"/>
              <a:t>4</a:t>
            </a:r>
            <a:r>
              <a:rPr lang="ru-RU" dirty="0"/>
              <a:t>/201</a:t>
            </a:r>
            <a:r>
              <a:rPr lang="uk-UA" dirty="0"/>
              <a:t>5 навчальному році здійснюватиметься за навчальними програмами, які рекомендовані Міністерством</a:t>
            </a:r>
            <a:r>
              <a:rPr lang="ru-RU" b="1" dirty="0"/>
              <a:t>:</a:t>
            </a:r>
            <a:r>
              <a:rPr lang="ru-RU" dirty="0"/>
              <a:t> </a:t>
            </a:r>
          </a:p>
          <a:p>
            <a:pPr lvl="0"/>
            <a:r>
              <a:rPr lang="ru-RU" dirty="0" smtClean="0"/>
              <a:t>5</a:t>
            </a:r>
            <a:r>
              <a:rPr lang="uk-UA" dirty="0"/>
              <a:t>-6</a:t>
            </a:r>
            <a:r>
              <a:rPr lang="ru-RU" dirty="0"/>
              <a:t> </a:t>
            </a:r>
            <a:r>
              <a:rPr lang="ru-RU" dirty="0" err="1"/>
              <a:t>класи</a:t>
            </a:r>
            <a:r>
              <a:rPr lang="ru-RU" dirty="0"/>
              <a:t> – </a:t>
            </a:r>
            <a:r>
              <a:rPr lang="uk-UA" dirty="0"/>
              <a:t>«Фізична культура. 5– 9 класи</a:t>
            </a:r>
            <a:r>
              <a:rPr lang="uk-UA" dirty="0" smtClean="0"/>
              <a:t>»;</a:t>
            </a:r>
            <a:endParaRPr lang="ru-RU" dirty="0"/>
          </a:p>
          <a:p>
            <a:r>
              <a:rPr lang="uk-UA" dirty="0" smtClean="0"/>
              <a:t>- </a:t>
            </a:r>
            <a:r>
              <a:rPr lang="uk-UA" dirty="0"/>
              <a:t>«Фізична культура для спеціальної медичної групи. 5-9 класи</a:t>
            </a:r>
            <a:r>
              <a:rPr lang="uk-UA" dirty="0" smtClean="0"/>
              <a:t>»;</a:t>
            </a:r>
          </a:p>
          <a:p>
            <a:r>
              <a:rPr lang="uk-UA" dirty="0"/>
              <a:t>Змістове наповнення предмета «Фізична культура» у 5-11 класах загальноосвітній навчальний заклад формує самостійно з варіативних модулів. При цьому обов’язковим є включення засобів теоретичної і </a:t>
            </a:r>
            <a:r>
              <a:rPr lang="uk-UA" dirty="0" err="1"/>
              <a:t>загальнофізичної</a:t>
            </a:r>
            <a:r>
              <a:rPr lang="uk-UA" dirty="0"/>
              <a:t> підготовки, передбачених програмою для цього класу до кожного варіативного модуля. </a:t>
            </a:r>
            <a:endParaRPr lang="ru-RU" dirty="0"/>
          </a:p>
        </p:txBody>
      </p:sp>
      <p:sp>
        <p:nvSpPr>
          <p:cNvPr id="4" name="Нижний колонтитул 3"/>
          <p:cNvSpPr>
            <a:spLocks noGrp="1"/>
          </p:cNvSpPr>
          <p:nvPr>
            <p:ph type="ftr" sz="quarter" idx="11"/>
          </p:nvPr>
        </p:nvSpPr>
        <p:spPr/>
        <p:txBody>
          <a:bodyPr/>
          <a:lstStyle/>
          <a:p>
            <a:r>
              <a:rPr lang="ru-RU" smtClean="0"/>
              <a:t>Князєва Л.А.</a:t>
            </a:r>
            <a:endParaRPr lang="ru-RU"/>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dirty="0"/>
              <a:t>«Образотворче  мистецтво»</a:t>
            </a:r>
            <a:r>
              <a:rPr lang="ru-RU" dirty="0"/>
              <a:t/>
            </a:r>
            <a:br>
              <a:rPr lang="ru-RU" dirty="0"/>
            </a:br>
            <a:endParaRPr lang="ru-RU" dirty="0"/>
          </a:p>
        </p:txBody>
      </p:sp>
      <p:sp>
        <p:nvSpPr>
          <p:cNvPr id="3" name="Содержимое 2"/>
          <p:cNvSpPr>
            <a:spLocks noGrp="1"/>
          </p:cNvSpPr>
          <p:nvPr>
            <p:ph idx="1"/>
          </p:nvPr>
        </p:nvSpPr>
        <p:spPr>
          <a:xfrm>
            <a:off x="776288" y="1347788"/>
            <a:ext cx="7758112" cy="5510212"/>
          </a:xfrm>
        </p:spPr>
        <p:txBody>
          <a:bodyPr>
            <a:normAutofit fontScale="62500" lnSpcReduction="20000"/>
          </a:bodyPr>
          <a:lstStyle/>
          <a:p>
            <a:r>
              <a:rPr lang="uk-UA" dirty="0"/>
              <a:t>В основній школі навчання мистецьких дисциплін у 5-6-х класах здійснюватиметься за новою програмою «Мистецтво» (авт. </a:t>
            </a:r>
            <a:r>
              <a:rPr lang="uk-UA" dirty="0" err="1"/>
              <a:t>Масол</a:t>
            </a:r>
            <a:r>
              <a:rPr lang="uk-UA" dirty="0"/>
              <a:t> Л. та ін.), створеною відповідно до Державного стандарту базової і повної загальної середньої освіти, затвердженого постановою Кабінету Міністрів України від 23 листопада 2011 р. № 1392, та навчальними програмами «Мистецтво» (авт. </a:t>
            </a:r>
            <a:r>
              <a:rPr lang="uk-UA" dirty="0" err="1"/>
              <a:t>Масол</a:t>
            </a:r>
            <a:r>
              <a:rPr lang="uk-UA" dirty="0"/>
              <a:t> Л. та ін.), «Образотворче мистецтво. 5-7 класи» (авт. Бєлкіна Е. та ін.) (вид. «Перун», 2005 р.). </a:t>
            </a:r>
            <a:endParaRPr lang="ru-RU" dirty="0" smtClean="0"/>
          </a:p>
          <a:p>
            <a:r>
              <a:rPr lang="uk-UA" dirty="0" smtClean="0"/>
              <a:t>Підручники </a:t>
            </a:r>
            <a:r>
              <a:rPr lang="uk-UA" dirty="0"/>
              <a:t>для 6 класу:</a:t>
            </a:r>
            <a:endParaRPr lang="ru-RU" dirty="0"/>
          </a:p>
          <a:p>
            <a:r>
              <a:rPr lang="uk-UA" dirty="0"/>
              <a:t>«Мистецтво» авт. </a:t>
            </a:r>
            <a:r>
              <a:rPr lang="uk-UA" dirty="0" err="1"/>
              <a:t>Масол</a:t>
            </a:r>
            <a:r>
              <a:rPr lang="uk-UA" dirty="0"/>
              <a:t> Л., вид-во «Світоч»;</a:t>
            </a:r>
            <a:endParaRPr lang="ru-RU" dirty="0"/>
          </a:p>
          <a:p>
            <a:r>
              <a:rPr lang="uk-UA" dirty="0"/>
              <a:t>	«Образотворче мистецтво» авт. Л.</a:t>
            </a:r>
            <a:r>
              <a:rPr lang="uk-UA" dirty="0" err="1"/>
              <a:t>Масол</a:t>
            </a:r>
            <a:r>
              <a:rPr lang="uk-UA" dirty="0"/>
              <a:t>, </a:t>
            </a:r>
            <a:r>
              <a:rPr lang="uk-UA" dirty="0" err="1"/>
              <a:t>Калініченко</a:t>
            </a:r>
            <a:r>
              <a:rPr lang="uk-UA" dirty="0"/>
              <a:t> вид-во «</a:t>
            </a:r>
            <a:r>
              <a:rPr lang="uk-UA" dirty="0" err="1"/>
              <a:t>Сиция</a:t>
            </a:r>
            <a:r>
              <a:rPr lang="uk-UA" dirty="0"/>
              <a:t>»;</a:t>
            </a:r>
            <a:endParaRPr lang="ru-RU" dirty="0"/>
          </a:p>
          <a:p>
            <a:r>
              <a:rPr lang="uk-UA" dirty="0"/>
              <a:t>	«Образотворче мистецтво» авт. С.</a:t>
            </a:r>
            <a:r>
              <a:rPr lang="uk-UA" dirty="0" err="1"/>
              <a:t>Железняк</a:t>
            </a:r>
            <a:r>
              <a:rPr lang="uk-UA" dirty="0"/>
              <a:t>, О.</a:t>
            </a:r>
            <a:r>
              <a:rPr lang="uk-UA" dirty="0" err="1"/>
              <a:t>Ламонова</a:t>
            </a:r>
            <a:r>
              <a:rPr lang="uk-UA" dirty="0"/>
              <a:t>, вид-во «</a:t>
            </a:r>
            <a:r>
              <a:rPr lang="uk-UA" dirty="0" err="1"/>
              <a:t>Генеза</a:t>
            </a:r>
            <a:r>
              <a:rPr lang="uk-UA" dirty="0" smtClean="0"/>
              <a:t>».</a:t>
            </a:r>
            <a:endParaRPr lang="ru-RU" dirty="0" smtClean="0"/>
          </a:p>
          <a:p>
            <a:r>
              <a:rPr lang="ru-RU" dirty="0" err="1"/>
              <a:t>Звертаємо</a:t>
            </a:r>
            <a:r>
              <a:rPr lang="ru-RU" dirty="0"/>
              <a:t> </a:t>
            </a:r>
            <a:r>
              <a:rPr lang="ru-RU" dirty="0" err="1"/>
              <a:t>увагу</a:t>
            </a:r>
            <a:r>
              <a:rPr lang="ru-RU" dirty="0"/>
              <a:t> на те, </a:t>
            </a:r>
            <a:r>
              <a:rPr lang="ru-RU" dirty="0" err="1"/>
              <a:t>що</a:t>
            </a:r>
            <a:r>
              <a:rPr lang="ru-RU" dirty="0"/>
              <a:t> </a:t>
            </a:r>
            <a:r>
              <a:rPr lang="ru-RU" dirty="0" err="1"/>
              <a:t>письмові</a:t>
            </a:r>
            <a:r>
              <a:rPr lang="ru-RU" dirty="0"/>
              <a:t> </a:t>
            </a:r>
            <a:r>
              <a:rPr lang="ru-RU" dirty="0" err="1"/>
              <a:t>тематичні</a:t>
            </a:r>
            <a:r>
              <a:rPr lang="ru-RU" dirty="0"/>
              <a:t> </a:t>
            </a:r>
            <a:r>
              <a:rPr lang="ru-RU" dirty="0" err="1"/>
              <a:t>перевірки</a:t>
            </a:r>
            <a:r>
              <a:rPr lang="ru-RU" dirty="0"/>
              <a:t> (</a:t>
            </a:r>
            <a:r>
              <a:rPr lang="ru-RU" i="1" dirty="0" err="1"/>
              <a:t>контрольні</a:t>
            </a:r>
            <a:r>
              <a:rPr lang="ru-RU" i="1" dirty="0"/>
              <a:t>, </a:t>
            </a:r>
            <a:r>
              <a:rPr lang="ru-RU" i="1" dirty="0" err="1"/>
              <a:t>самостійні</a:t>
            </a:r>
            <a:r>
              <a:rPr lang="ru-RU" i="1" dirty="0"/>
              <a:t> </a:t>
            </a:r>
            <a:r>
              <a:rPr lang="ru-RU" i="1" dirty="0" err="1"/>
              <a:t>роботи</a:t>
            </a:r>
            <a:r>
              <a:rPr lang="ru-RU" dirty="0"/>
              <a:t>) </a:t>
            </a:r>
            <a:r>
              <a:rPr lang="ru-RU" dirty="0" err="1"/>
              <a:t>з</a:t>
            </a:r>
            <a:r>
              <a:rPr lang="ru-RU" dirty="0"/>
              <a:t> </a:t>
            </a:r>
            <a:r>
              <a:rPr lang="ru-RU" dirty="0" err="1"/>
              <a:t>музичного</a:t>
            </a:r>
            <a:r>
              <a:rPr lang="ru-RU" dirty="0"/>
              <a:t> </a:t>
            </a:r>
            <a:r>
              <a:rPr lang="ru-RU" dirty="0" err="1"/>
              <a:t>мистецтва</a:t>
            </a:r>
            <a:r>
              <a:rPr lang="ru-RU" dirty="0"/>
              <a:t>, </a:t>
            </a:r>
            <a:r>
              <a:rPr lang="ru-RU" dirty="0" err="1"/>
              <a:t>образотворчого</a:t>
            </a:r>
            <a:r>
              <a:rPr lang="ru-RU" dirty="0"/>
              <a:t> </a:t>
            </a:r>
            <a:r>
              <a:rPr lang="ru-RU" dirty="0" err="1"/>
              <a:t>мистецтва</a:t>
            </a:r>
            <a:r>
              <a:rPr lang="ru-RU" dirty="0"/>
              <a:t> та </a:t>
            </a:r>
            <a:r>
              <a:rPr lang="ru-RU" dirty="0" err="1"/>
              <a:t>інтегрованого</a:t>
            </a:r>
            <a:r>
              <a:rPr lang="ru-RU" dirty="0"/>
              <a:t> курсу «</a:t>
            </a:r>
            <a:r>
              <a:rPr lang="ru-RU" dirty="0" err="1"/>
              <a:t>Мистецтво</a:t>
            </a:r>
            <a:r>
              <a:rPr lang="ru-RU" dirty="0"/>
              <a:t>» </a:t>
            </a:r>
            <a:r>
              <a:rPr lang="ru-RU" u="sng" dirty="0"/>
              <a:t>не </a:t>
            </a:r>
            <a:r>
              <a:rPr lang="ru-RU" u="sng" dirty="0" err="1"/>
              <a:t>проводяться</a:t>
            </a:r>
            <a:r>
              <a:rPr lang="ru-RU" dirty="0"/>
              <a:t>. </a:t>
            </a:r>
          </a:p>
          <a:p>
            <a:r>
              <a:rPr lang="ru-RU" dirty="0" err="1"/>
              <a:t>Тематична</a:t>
            </a:r>
            <a:r>
              <a:rPr lang="ru-RU" dirty="0"/>
              <a:t> </a:t>
            </a:r>
            <a:r>
              <a:rPr lang="ru-RU" dirty="0" err="1"/>
              <a:t>атестація</a:t>
            </a:r>
            <a:r>
              <a:rPr lang="ru-RU" dirty="0"/>
              <a:t> проводиться один раз </a:t>
            </a:r>
            <a:r>
              <a:rPr lang="ru-RU" dirty="0" err="1"/>
              <a:t>або</a:t>
            </a:r>
            <a:r>
              <a:rPr lang="ru-RU" dirty="0"/>
              <a:t> </a:t>
            </a:r>
            <a:r>
              <a:rPr lang="ru-RU" dirty="0" err="1"/>
              <a:t>двічі</a:t>
            </a:r>
            <a:r>
              <a:rPr lang="ru-RU" dirty="0"/>
              <a:t> на семестр та </a:t>
            </a:r>
            <a:r>
              <a:rPr lang="ru-RU" dirty="0" err="1"/>
              <a:t>виставляється</a:t>
            </a:r>
            <a:r>
              <a:rPr lang="ru-RU" dirty="0"/>
              <a:t> в </a:t>
            </a:r>
            <a:r>
              <a:rPr lang="ru-RU" dirty="0" err="1"/>
              <a:t>журналі</a:t>
            </a:r>
            <a:r>
              <a:rPr lang="ru-RU" dirty="0"/>
              <a:t> </a:t>
            </a:r>
            <a:r>
              <a:rPr lang="ru-RU" dirty="0" err="1"/>
              <a:t>в</a:t>
            </a:r>
            <a:r>
              <a:rPr lang="ru-RU" dirty="0"/>
              <a:t> </a:t>
            </a:r>
            <a:r>
              <a:rPr lang="ru-RU" dirty="0" err="1"/>
              <a:t>окрему</a:t>
            </a:r>
            <a:r>
              <a:rPr lang="ru-RU" dirty="0"/>
              <a:t> колонку без </a:t>
            </a:r>
            <a:r>
              <a:rPr lang="ru-RU" dirty="0" err="1"/>
              <a:t>дати</a:t>
            </a:r>
            <a:r>
              <a:rPr lang="ru-RU" dirty="0"/>
              <a:t>. </a:t>
            </a:r>
          </a:p>
          <a:p>
            <a:endParaRPr lang="ru-RU" dirty="0"/>
          </a:p>
        </p:txBody>
      </p:sp>
      <p:sp>
        <p:nvSpPr>
          <p:cNvPr id="4" name="Нижний колонтитул 3"/>
          <p:cNvSpPr>
            <a:spLocks noGrp="1"/>
          </p:cNvSpPr>
          <p:nvPr>
            <p:ph type="ftr" sz="quarter" idx="11"/>
          </p:nvPr>
        </p:nvSpPr>
        <p:spPr/>
        <p:txBody>
          <a:bodyPr/>
          <a:lstStyle/>
          <a:p>
            <a:r>
              <a:rPr lang="ru-RU" smtClean="0"/>
              <a:t>Князєва Л.А.</a:t>
            </a:r>
            <a:endParaRPr lang="ru-RU"/>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МИСТЕЦТВО</a:t>
            </a:r>
            <a:endParaRPr lang="ru-RU" dirty="0"/>
          </a:p>
        </p:txBody>
      </p:sp>
      <p:sp>
        <p:nvSpPr>
          <p:cNvPr id="3" name="Содержимое 2"/>
          <p:cNvSpPr>
            <a:spLocks noGrp="1"/>
          </p:cNvSpPr>
          <p:nvPr>
            <p:ph idx="1"/>
          </p:nvPr>
        </p:nvSpPr>
        <p:spPr/>
        <p:txBody>
          <a:bodyPr>
            <a:normAutofit fontScale="55000" lnSpcReduction="20000"/>
          </a:bodyPr>
          <a:lstStyle/>
          <a:p>
            <a:r>
              <a:rPr lang="uk-UA" dirty="0"/>
              <a:t>В основній школі навчання мистецьких дисциплін у 5-6-х класах здійснюватиметься за новою програмою «Мистецтво» (авт. </a:t>
            </a:r>
            <a:r>
              <a:rPr lang="uk-UA" dirty="0" err="1"/>
              <a:t>Масол</a:t>
            </a:r>
            <a:r>
              <a:rPr lang="uk-UA" dirty="0"/>
              <a:t> Л. та ін.), створеною відповідно до Державного стандарту базової і повної загальної середньої освіти, затвердженого постановою Кабінету Міністрів України від 23 листопада 2011 р. № </a:t>
            </a:r>
            <a:r>
              <a:rPr lang="uk-UA" dirty="0" smtClean="0"/>
              <a:t>1392</a:t>
            </a:r>
          </a:p>
          <a:p>
            <a:r>
              <a:rPr lang="uk-UA" dirty="0" smtClean="0"/>
              <a:t>Для </a:t>
            </a:r>
            <a:r>
              <a:rPr lang="uk-UA" dirty="0"/>
              <a:t>реалізації нової навчальної програми для учнів 6 класів створено і  рекомендовано МОН такі підручники з мистецьких дисциплін: </a:t>
            </a:r>
            <a:endParaRPr lang="ru-RU" dirty="0"/>
          </a:p>
          <a:p>
            <a:r>
              <a:rPr lang="uk-UA" dirty="0"/>
              <a:t>«Мистецтво» авт. </a:t>
            </a:r>
            <a:r>
              <a:rPr lang="uk-UA" dirty="0" err="1"/>
              <a:t>Масол</a:t>
            </a:r>
            <a:r>
              <a:rPr lang="uk-UA" dirty="0"/>
              <a:t> Л., вид-во «Світоч»;</a:t>
            </a:r>
            <a:endParaRPr lang="ru-RU" dirty="0"/>
          </a:p>
          <a:p>
            <a:r>
              <a:rPr lang="uk-UA" dirty="0"/>
              <a:t>«Музичне мистецтво» авт. </a:t>
            </a:r>
            <a:r>
              <a:rPr lang="uk-UA" dirty="0" err="1"/>
              <a:t>Аристова</a:t>
            </a:r>
            <a:r>
              <a:rPr lang="uk-UA" dirty="0"/>
              <a:t> Л., </a:t>
            </a:r>
            <a:r>
              <a:rPr lang="uk-UA" dirty="0" err="1"/>
              <a:t>Масол</a:t>
            </a:r>
            <a:r>
              <a:rPr lang="uk-UA" dirty="0"/>
              <a:t> Л., вид-во «</a:t>
            </a:r>
            <a:r>
              <a:rPr lang="uk-UA" dirty="0" err="1"/>
              <a:t>Сиция</a:t>
            </a:r>
            <a:r>
              <a:rPr lang="uk-UA" dirty="0"/>
              <a:t>»;</a:t>
            </a:r>
            <a:endParaRPr lang="ru-RU" dirty="0"/>
          </a:p>
          <a:p>
            <a:r>
              <a:rPr lang="uk-UA" dirty="0"/>
              <a:t>«Музичне мистецтво» авт. Кондратова Л., вид-во «Навчальна книга – Богдан»;</a:t>
            </a:r>
            <a:endParaRPr lang="ru-RU" dirty="0"/>
          </a:p>
          <a:p>
            <a:r>
              <a:rPr lang="uk-UA" dirty="0"/>
              <a:t>Навчально-методичне забезпечення, рекомендоване Міністерством до використання в навчальних закладах, зазначено у Переліках навчальних програм, підручників та навчально-методичних посібників, розміщених на офіційних </a:t>
            </a:r>
            <a:r>
              <a:rPr lang="uk-UA" dirty="0" err="1"/>
              <a:t>веб-сайтах</a:t>
            </a:r>
            <a:r>
              <a:rPr lang="uk-UA" dirty="0"/>
              <a:t> МОНУ  (</a:t>
            </a:r>
            <a:r>
              <a:rPr lang="en-US" u="sng" dirty="0">
                <a:hlinkClick r:id="rId2"/>
              </a:rPr>
              <a:t>www</a:t>
            </a:r>
            <a:r>
              <a:rPr lang="uk-UA" u="sng" dirty="0">
                <a:hlinkClick r:id="rId2"/>
              </a:rPr>
              <a:t>.</a:t>
            </a:r>
            <a:r>
              <a:rPr lang="en-US" u="sng" dirty="0" err="1">
                <a:hlinkClick r:id="rId2"/>
              </a:rPr>
              <a:t>mon</a:t>
            </a:r>
            <a:r>
              <a:rPr lang="uk-UA" u="sng" dirty="0">
                <a:hlinkClick r:id="rId2"/>
              </a:rPr>
              <a:t>.</a:t>
            </a:r>
            <a:r>
              <a:rPr lang="en-US" u="sng" dirty="0" err="1">
                <a:hlinkClick r:id="rId2"/>
              </a:rPr>
              <a:t>gov</a:t>
            </a:r>
            <a:r>
              <a:rPr lang="uk-UA" u="sng" dirty="0">
                <a:hlinkClick r:id="rId2"/>
              </a:rPr>
              <a:t>.</a:t>
            </a:r>
            <a:r>
              <a:rPr lang="en-US" u="sng" dirty="0" err="1">
                <a:hlinkClick r:id="rId2"/>
              </a:rPr>
              <a:t>ua</a:t>
            </a:r>
            <a:r>
              <a:rPr lang="uk-UA" dirty="0"/>
              <a:t>) та Інституту інноваційних технологій і змісту освіти (</a:t>
            </a:r>
            <a:r>
              <a:rPr lang="en-US" u="sng" dirty="0">
                <a:hlinkClick r:id="rId3"/>
              </a:rPr>
              <a:t>www</a:t>
            </a:r>
            <a:r>
              <a:rPr lang="uk-UA" u="sng" dirty="0">
                <a:hlinkClick r:id="rId3"/>
              </a:rPr>
              <a:t>.</a:t>
            </a:r>
            <a:r>
              <a:rPr lang="en-US" u="sng" dirty="0" err="1">
                <a:hlinkClick r:id="rId3"/>
              </a:rPr>
              <a:t>iitzo</a:t>
            </a:r>
            <a:r>
              <a:rPr lang="uk-UA" u="sng" dirty="0">
                <a:hlinkClick r:id="rId3"/>
              </a:rPr>
              <a:t>.</a:t>
            </a:r>
            <a:r>
              <a:rPr lang="en-US" u="sng" dirty="0" err="1">
                <a:hlinkClick r:id="rId3"/>
              </a:rPr>
              <a:t>gov</a:t>
            </a:r>
            <a:r>
              <a:rPr lang="uk-UA" u="sng" dirty="0">
                <a:hlinkClick r:id="rId3"/>
              </a:rPr>
              <a:t>.</a:t>
            </a:r>
            <a:r>
              <a:rPr lang="en-US" u="sng" dirty="0" err="1">
                <a:hlinkClick r:id="rId3"/>
              </a:rPr>
              <a:t>ua</a:t>
            </a:r>
            <a:r>
              <a:rPr lang="uk-UA" dirty="0"/>
              <a:t>).    </a:t>
            </a:r>
            <a:endParaRPr lang="ru-RU" dirty="0"/>
          </a:p>
          <a:p>
            <a:r>
              <a:rPr lang="uk-UA" dirty="0"/>
              <a:t>Звертаємо увагу на те, що письмові тематичні перевірки (</a:t>
            </a:r>
            <a:r>
              <a:rPr lang="uk-UA" i="1" dirty="0"/>
              <a:t>контрольні, самостійні роботи</a:t>
            </a:r>
            <a:r>
              <a:rPr lang="uk-UA" dirty="0"/>
              <a:t>) з музичного мистецтва, та інтегрованого курсу «Мистецтво» </a:t>
            </a:r>
            <a:r>
              <a:rPr lang="uk-UA" b="1" u="sng" dirty="0"/>
              <a:t>не проводяться</a:t>
            </a:r>
            <a:r>
              <a:rPr lang="uk-UA" b="1" dirty="0"/>
              <a:t>.</a:t>
            </a:r>
            <a:r>
              <a:rPr lang="uk-UA" dirty="0"/>
              <a:t> </a:t>
            </a:r>
            <a:endParaRPr lang="ru-RU" dirty="0"/>
          </a:p>
          <a:p>
            <a:r>
              <a:rPr lang="uk-UA" dirty="0"/>
              <a:t>Тематична атестація проводиться один раз або двічі на семестр та виставляється в журналі в окрему колонку без дати. </a:t>
            </a:r>
            <a:endParaRPr lang="ru-RU" dirty="0"/>
          </a:p>
        </p:txBody>
      </p:sp>
      <p:sp>
        <p:nvSpPr>
          <p:cNvPr id="4" name="Нижний колонтитул 3"/>
          <p:cNvSpPr>
            <a:spLocks noGrp="1"/>
          </p:cNvSpPr>
          <p:nvPr>
            <p:ph type="ftr" sz="quarter" idx="11"/>
          </p:nvPr>
        </p:nvSpPr>
        <p:spPr/>
        <p:txBody>
          <a:bodyPr/>
          <a:lstStyle/>
          <a:p>
            <a:r>
              <a:rPr lang="ru-RU" smtClean="0"/>
              <a:t>Князєва Л.А.</a:t>
            </a:r>
            <a:endParaRPr lang="ru-RU"/>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К</a:t>
            </a:r>
            <a:r>
              <a:rPr lang="uk-UA" dirty="0" smtClean="0"/>
              <a:t>алендарне планування</a:t>
            </a:r>
            <a:endParaRPr lang="ru-RU" dirty="0"/>
          </a:p>
        </p:txBody>
      </p:sp>
      <p:sp>
        <p:nvSpPr>
          <p:cNvPr id="3" name="Содержимое 2"/>
          <p:cNvSpPr>
            <a:spLocks noGrp="1"/>
          </p:cNvSpPr>
          <p:nvPr>
            <p:ph idx="1"/>
          </p:nvPr>
        </p:nvSpPr>
        <p:spPr>
          <a:xfrm>
            <a:off x="457200" y="1600200"/>
            <a:ext cx="8229600" cy="4972071"/>
          </a:xfrm>
        </p:spPr>
        <p:txBody>
          <a:bodyPr>
            <a:normAutofit fontScale="70000" lnSpcReduction="20000"/>
          </a:bodyPr>
          <a:lstStyle/>
          <a:p>
            <a:r>
              <a:rPr lang="uk-UA" dirty="0"/>
              <a:t>Згідно Інструкції з ведення ділової документації у загальноосвітніх навчальних закладах І-ІІІ ступенів </a:t>
            </a:r>
            <a:r>
              <a:rPr lang="uk-UA" dirty="0" smtClean="0"/>
              <a:t>календарне </a:t>
            </a:r>
            <a:r>
              <a:rPr lang="uk-UA" dirty="0"/>
              <a:t>планування навчального матеріалу здійснюється </a:t>
            </a:r>
            <a:r>
              <a:rPr lang="uk-UA" u="sng" dirty="0"/>
              <a:t>учителем безпосередньо у навчальних програмах</a:t>
            </a:r>
            <a:r>
              <a:rPr lang="uk-UA" u="sng" dirty="0" smtClean="0"/>
              <a:t>.</a:t>
            </a:r>
          </a:p>
          <a:p>
            <a:r>
              <a:rPr lang="uk-UA" dirty="0" smtClean="0"/>
              <a:t> </a:t>
            </a:r>
            <a:r>
              <a:rPr lang="uk-UA" dirty="0"/>
              <a:t>Можна користуватись також окремими брошурами, виготовленими на основі навчальних програм </a:t>
            </a:r>
            <a:r>
              <a:rPr lang="uk-UA" dirty="0" smtClean="0"/>
              <a:t>.</a:t>
            </a:r>
          </a:p>
          <a:p>
            <a:r>
              <a:rPr lang="uk-UA" dirty="0" smtClean="0"/>
              <a:t> </a:t>
            </a:r>
            <a:r>
              <a:rPr lang="uk-UA" dirty="0"/>
              <a:t>На основі календарних планів вчителі розробляють </a:t>
            </a:r>
            <a:r>
              <a:rPr lang="uk-UA" b="1" u="sng" dirty="0"/>
              <a:t>поурочні план</a:t>
            </a:r>
            <a:r>
              <a:rPr lang="uk-UA" dirty="0"/>
              <a:t>и</a:t>
            </a:r>
            <a:r>
              <a:rPr lang="uk-UA" dirty="0" smtClean="0"/>
              <a:t>,. </a:t>
            </a:r>
            <a:r>
              <a:rPr lang="uk-UA" u="sng" dirty="0" smtClean="0"/>
              <a:t>структура і форма яких визначається ними самостійно.</a:t>
            </a:r>
          </a:p>
          <a:p>
            <a:r>
              <a:rPr lang="uk-UA" dirty="0" smtClean="0"/>
              <a:t>Поурочними  </a:t>
            </a:r>
            <a:r>
              <a:rPr lang="uk-UA" dirty="0"/>
              <a:t>планами  для вчителів можуть слугувати також </a:t>
            </a:r>
            <a:r>
              <a:rPr lang="uk-UA" u="sng" dirty="0"/>
              <a:t>методичні посібники, що мають гриф Міністерства освіти і науки Україн</a:t>
            </a:r>
            <a:r>
              <a:rPr lang="uk-UA" dirty="0"/>
              <a:t>и.  </a:t>
            </a:r>
            <a:endParaRPr lang="uk-UA" dirty="0" smtClean="0"/>
          </a:p>
          <a:p>
            <a:r>
              <a:rPr lang="uk-UA" dirty="0" smtClean="0"/>
              <a:t> </a:t>
            </a:r>
            <a:r>
              <a:rPr lang="uk-UA" dirty="0"/>
              <a:t>Під час розроблення календарних планів вчитель може </a:t>
            </a:r>
            <a:r>
              <a:rPr lang="uk-UA" u="sng" dirty="0"/>
              <a:t>на власний розсуд використовувати резервні години </a:t>
            </a:r>
            <a:r>
              <a:rPr lang="uk-UA" dirty="0"/>
              <a:t>– планувати проведення лабораторних, практичних, контрольних  робіт, семінарів, засідань «круглих столів» тощо.</a:t>
            </a:r>
            <a:endParaRPr lang="ru-RU" dirty="0"/>
          </a:p>
          <a:p>
            <a:endParaRPr lang="ru-RU" dirty="0"/>
          </a:p>
        </p:txBody>
      </p:sp>
      <p:sp>
        <p:nvSpPr>
          <p:cNvPr id="4" name="Нижний колонтитул 3"/>
          <p:cNvSpPr>
            <a:spLocks noGrp="1"/>
          </p:cNvSpPr>
          <p:nvPr>
            <p:ph type="ftr" sz="quarter" idx="11"/>
          </p:nvPr>
        </p:nvSpPr>
        <p:spPr/>
        <p:txBody>
          <a:bodyPr/>
          <a:lstStyle/>
          <a:p>
            <a:r>
              <a:rPr lang="ru-RU" smtClean="0"/>
              <a:t>Князєва Л.А.</a:t>
            </a:r>
            <a:endParaRPr lang="ru-RU"/>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2400" dirty="0" smtClean="0"/>
              <a:t>Вимоги до календарно-тематичного планування </a:t>
            </a:r>
            <a:endParaRPr lang="ru-RU" sz="2400" dirty="0"/>
          </a:p>
        </p:txBody>
      </p:sp>
      <p:sp>
        <p:nvSpPr>
          <p:cNvPr id="3" name="Содержимое 2"/>
          <p:cNvSpPr>
            <a:spLocks noGrp="1"/>
          </p:cNvSpPr>
          <p:nvPr>
            <p:ph idx="1"/>
          </p:nvPr>
        </p:nvSpPr>
        <p:spPr>
          <a:xfrm>
            <a:off x="776288" y="1347788"/>
            <a:ext cx="7758112" cy="5510212"/>
          </a:xfrm>
        </p:spPr>
        <p:txBody>
          <a:bodyPr>
            <a:normAutofit fontScale="77500" lnSpcReduction="20000"/>
          </a:bodyPr>
          <a:lstStyle/>
          <a:p>
            <a:r>
              <a:rPr lang="uk-UA" b="1" dirty="0" smtClean="0"/>
              <a:t>Календарно-тематичне </a:t>
            </a:r>
            <a:r>
              <a:rPr lang="uk-UA" b="1" dirty="0"/>
              <a:t>планування </a:t>
            </a:r>
            <a:r>
              <a:rPr lang="uk-UA" dirty="0"/>
              <a:t>– це розподіл у часі окремих уроків із врахуванням кількості годин, що визначаються програмою на кожну тему, кількості тижневих годин (визначених навчальним планом) і розкладу занять. </a:t>
            </a:r>
            <a:endParaRPr lang="ru-RU" dirty="0"/>
          </a:p>
          <a:p>
            <a:r>
              <a:rPr lang="uk-UA" dirty="0"/>
              <a:t>Планування розробляється вчителем на кожний клас у відповідності з навчальною програмою та вимогами Державного освітнього стандарту. У разі викладання предмету у кількох класах (паралелі) дозволяється загальне планування для класів паралелі.</a:t>
            </a:r>
            <a:endParaRPr lang="ru-RU" dirty="0"/>
          </a:p>
          <a:p>
            <a:r>
              <a:rPr lang="uk-UA" dirty="0"/>
              <a:t>Ступінь розроблення календарно-тематичного планування є критерієм професіоналізму вчителя. Тому у плані вчитель визначає послідовність вивчення окремих питань теми, відбирає зміст, продумує систему уроків навчання, повторення, закріплення і форми контролю</a:t>
            </a:r>
            <a:r>
              <a:rPr lang="uk-UA" dirty="0" smtClean="0"/>
              <a:t>.</a:t>
            </a:r>
            <a:endParaRPr lang="ru-RU" dirty="0"/>
          </a:p>
        </p:txBody>
      </p:sp>
      <p:sp>
        <p:nvSpPr>
          <p:cNvPr id="4" name="Нижний колонтитул 3"/>
          <p:cNvSpPr>
            <a:spLocks noGrp="1"/>
          </p:cNvSpPr>
          <p:nvPr>
            <p:ph type="ftr" sz="quarter" idx="11"/>
          </p:nvPr>
        </p:nvSpPr>
        <p:spPr/>
        <p:txBody>
          <a:bodyPr/>
          <a:lstStyle/>
          <a:p>
            <a:r>
              <a:rPr lang="ru-RU" smtClean="0"/>
              <a:t>Князєва Л.А.</a:t>
            </a:r>
            <a:endParaRPr lang="ru-RU"/>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85852" y="214290"/>
            <a:ext cx="7391400" cy="563563"/>
          </a:xfrm>
        </p:spPr>
        <p:txBody>
          <a:bodyPr/>
          <a:lstStyle/>
          <a:p>
            <a:r>
              <a:rPr lang="uk-UA" sz="2400" dirty="0" smtClean="0"/>
              <a:t>Психологічні особливості шестикласників</a:t>
            </a:r>
            <a:endParaRPr lang="ru-RU" sz="2400" dirty="0"/>
          </a:p>
        </p:txBody>
      </p:sp>
      <p:sp>
        <p:nvSpPr>
          <p:cNvPr id="3" name="Содержимое 2"/>
          <p:cNvSpPr>
            <a:spLocks noGrp="1"/>
          </p:cNvSpPr>
          <p:nvPr>
            <p:ph idx="1"/>
          </p:nvPr>
        </p:nvSpPr>
        <p:spPr/>
        <p:txBody>
          <a:bodyPr>
            <a:normAutofit fontScale="70000" lnSpcReduction="20000"/>
          </a:bodyPr>
          <a:lstStyle/>
          <a:p>
            <a:r>
              <a:rPr lang="uk-UA" dirty="0"/>
              <a:t>У віковій психології діти шостого класу потрапляють у період молодшого підліткового віку (з 11 років). </a:t>
            </a:r>
            <a:endParaRPr lang="ru-RU" dirty="0"/>
          </a:p>
          <a:p>
            <a:r>
              <a:rPr lang="uk-UA" dirty="0"/>
              <a:t>Ранній підлітковий вік – найскладніший період у розвитку дитини. У цей час відбуваються різкі якісні зміни, які стосуються усіх сфер функціонування особистості: відбувається бурхливий фізичний і розумовий розвиток, етичне і соціальне дорослішання, дитина має підвищену збудливість, імпульсивність, на які накладається статевий потяг, часто неусвідомлений.</a:t>
            </a:r>
            <a:endParaRPr lang="ru-RU" dirty="0"/>
          </a:p>
          <a:p>
            <a:r>
              <a:rPr lang="uk-UA" dirty="0" smtClean="0">
                <a:solidFill>
                  <a:schemeClr val="tx1"/>
                </a:solidFill>
                <a:latin typeface="+mn-lt"/>
                <a:ea typeface="+mn-ea"/>
                <a:cs typeface="+mn-cs"/>
              </a:rPr>
              <a:t>Розглянути психологічні </a:t>
            </a:r>
            <a:r>
              <a:rPr lang="uk-UA" dirty="0">
                <a:solidFill>
                  <a:schemeClr val="tx1"/>
                </a:solidFill>
                <a:latin typeface="+mn-lt"/>
                <a:ea typeface="+mn-ea"/>
                <a:cs typeface="+mn-cs"/>
              </a:rPr>
              <a:t>особливості учнів-шестикласників </a:t>
            </a:r>
            <a:r>
              <a:rPr lang="uk-UA" dirty="0" smtClean="0">
                <a:solidFill>
                  <a:schemeClr val="tx1"/>
                </a:solidFill>
                <a:latin typeface="+mn-lt"/>
                <a:ea typeface="+mn-ea"/>
                <a:cs typeface="+mn-cs"/>
              </a:rPr>
              <a:t> на засіданнях </a:t>
            </a:r>
            <a:r>
              <a:rPr lang="uk-UA" dirty="0" err="1" smtClean="0">
                <a:solidFill>
                  <a:schemeClr val="tx1"/>
                </a:solidFill>
                <a:latin typeface="+mn-lt"/>
                <a:ea typeface="+mn-ea"/>
                <a:cs typeface="+mn-cs"/>
              </a:rPr>
              <a:t>МО</a:t>
            </a:r>
            <a:r>
              <a:rPr lang="uk-UA" dirty="0" smtClean="0">
                <a:solidFill>
                  <a:schemeClr val="tx1"/>
                </a:solidFill>
                <a:latin typeface="+mn-lt"/>
                <a:ea typeface="+mn-ea"/>
                <a:cs typeface="+mn-cs"/>
              </a:rPr>
              <a:t>, семінарах та інших методичних заходах.</a:t>
            </a:r>
          </a:p>
          <a:p>
            <a:r>
              <a:rPr lang="uk-UA" dirty="0" smtClean="0"/>
              <a:t>Підбір учителем методів та прийомів роботи з учнями з урахуванням особливостей учнівської психіки у процесі навчання.</a:t>
            </a:r>
          </a:p>
          <a:p>
            <a:r>
              <a:rPr lang="uk-UA" dirty="0" smtClean="0"/>
              <a:t>ПОРАДИ ТА КОНСУЛЬТАЦІЇ ШКІЛЬНИХ ПСИХОЛОГІВ</a:t>
            </a:r>
          </a:p>
          <a:p>
            <a:endParaRPr lang="ru-RU" dirty="0"/>
          </a:p>
        </p:txBody>
      </p:sp>
      <p:sp>
        <p:nvSpPr>
          <p:cNvPr id="4" name="Нижний колонтитул 3"/>
          <p:cNvSpPr>
            <a:spLocks noGrp="1"/>
          </p:cNvSpPr>
          <p:nvPr>
            <p:ph type="ftr" sz="quarter" idx="11"/>
          </p:nvPr>
        </p:nvSpPr>
        <p:spPr/>
        <p:txBody>
          <a:bodyPr/>
          <a:lstStyle/>
          <a:p>
            <a:r>
              <a:rPr lang="ru-RU" dirty="0" err="1" smtClean="0"/>
              <a:t>Князєва</a:t>
            </a:r>
            <a:r>
              <a:rPr lang="ru-RU" dirty="0" smtClean="0"/>
              <a:t> Л.А.</a:t>
            </a:r>
            <a:endParaRPr lang="ru-RU"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2400" dirty="0" smtClean="0"/>
              <a:t>Календарно-тематичний план учителя має включати такі розділи:</a:t>
            </a:r>
            <a:r>
              <a:rPr lang="ru-RU" sz="2400" dirty="0" smtClean="0"/>
              <a:t/>
            </a:r>
            <a:br>
              <a:rPr lang="ru-RU" sz="2400" dirty="0" smtClean="0"/>
            </a:br>
            <a:endParaRPr lang="ru-RU" sz="2400" dirty="0"/>
          </a:p>
        </p:txBody>
      </p:sp>
      <p:sp>
        <p:nvSpPr>
          <p:cNvPr id="3" name="Содержимое 2"/>
          <p:cNvSpPr>
            <a:spLocks noGrp="1"/>
          </p:cNvSpPr>
          <p:nvPr>
            <p:ph idx="1"/>
          </p:nvPr>
        </p:nvSpPr>
        <p:spPr>
          <a:xfrm>
            <a:off x="857224" y="1071546"/>
            <a:ext cx="7758112" cy="4914900"/>
          </a:xfrm>
        </p:spPr>
        <p:txBody>
          <a:bodyPr/>
          <a:lstStyle/>
          <a:p>
            <a:pPr lvl="0"/>
            <a:r>
              <a:rPr lang="uk-UA" sz="1600" dirty="0"/>
              <a:t>Т</a:t>
            </a:r>
            <a:r>
              <a:rPr lang="uk-UA" sz="1600" dirty="0" smtClean="0"/>
              <a:t>итульний аркуш, де зазначено </a:t>
            </a:r>
          </a:p>
          <a:p>
            <a:pPr lvl="0"/>
            <a:r>
              <a:rPr lang="uk-UA" sz="1600" dirty="0" smtClean="0"/>
              <a:t>найменування освітнього закладу;</a:t>
            </a:r>
          </a:p>
          <a:p>
            <a:pPr lvl="0"/>
            <a:r>
              <a:rPr lang="uk-UA" sz="1600" dirty="0" smtClean="0"/>
              <a:t> назву документа (календарно-тематичне планування); </a:t>
            </a:r>
          </a:p>
          <a:p>
            <a:pPr lvl="0"/>
            <a:r>
              <a:rPr lang="uk-UA" sz="1600" dirty="0" smtClean="0"/>
              <a:t>назву предмета (повинна відповідати назві предмета в робочому плані навчального закладу);</a:t>
            </a:r>
          </a:p>
          <a:p>
            <a:pPr lvl="0"/>
            <a:r>
              <a:rPr lang="uk-UA" sz="1600" dirty="0" smtClean="0"/>
              <a:t> навчальний рік; </a:t>
            </a:r>
          </a:p>
          <a:p>
            <a:pPr lvl="0"/>
            <a:r>
              <a:rPr lang="uk-UA" sz="1600" dirty="0" smtClean="0"/>
              <a:t>клас (класи);</a:t>
            </a:r>
          </a:p>
          <a:p>
            <a:pPr lvl="0"/>
            <a:r>
              <a:rPr lang="uk-UA" sz="1600" dirty="0" smtClean="0"/>
              <a:t> прізвище, ім'я та по батькові вчителя.</a:t>
            </a:r>
            <a:endParaRPr lang="ru-RU" sz="1600" dirty="0" smtClean="0"/>
          </a:p>
          <a:p>
            <a:pPr lvl="0">
              <a:buNone/>
            </a:pPr>
            <a:r>
              <a:rPr lang="uk-UA" sz="1600" dirty="0" smtClean="0"/>
              <a:t>На титульному аркуші повинні бути записи: </a:t>
            </a:r>
          </a:p>
          <a:p>
            <a:r>
              <a:rPr lang="uk-UA" sz="1600" dirty="0" smtClean="0"/>
              <a:t>«Розглянуто на засіданні  предметної кафедри вчителів (методичного об’єднання) – протокол № … від …»;</a:t>
            </a:r>
          </a:p>
          <a:p>
            <a:r>
              <a:rPr lang="uk-UA" sz="1600" dirty="0" smtClean="0"/>
              <a:t>«Погоджено: заступник директора із навчально-виховної роботи»;</a:t>
            </a:r>
            <a:endParaRPr lang="ru-RU" sz="1600" dirty="0" smtClean="0"/>
          </a:p>
          <a:p>
            <a:r>
              <a:rPr lang="uk-UA" sz="1600" dirty="0" smtClean="0"/>
              <a:t>«Затверджено: директор навчального закладу: (дата затвердження)».</a:t>
            </a:r>
            <a:endParaRPr lang="ru-RU" sz="1600" dirty="0" smtClean="0"/>
          </a:p>
        </p:txBody>
      </p:sp>
      <p:sp>
        <p:nvSpPr>
          <p:cNvPr id="4" name="Нижний колонтитул 3"/>
          <p:cNvSpPr>
            <a:spLocks noGrp="1"/>
          </p:cNvSpPr>
          <p:nvPr>
            <p:ph type="ftr" sz="quarter" idx="11"/>
          </p:nvPr>
        </p:nvSpPr>
        <p:spPr/>
        <p:txBody>
          <a:bodyPr/>
          <a:lstStyle/>
          <a:p>
            <a:r>
              <a:rPr lang="ru-RU" smtClean="0"/>
              <a:t>Князєва Л.А.</a:t>
            </a:r>
            <a:endParaRPr lang="ru-RU"/>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609600" y="1000108"/>
            <a:ext cx="8534400" cy="4914900"/>
          </a:xfrm>
        </p:spPr>
        <p:txBody>
          <a:bodyPr/>
          <a:lstStyle/>
          <a:p>
            <a:pPr lvl="0">
              <a:buNone/>
            </a:pPr>
            <a:r>
              <a:rPr lang="uk-UA" sz="1600" dirty="0" smtClean="0"/>
              <a:t>		</a:t>
            </a:r>
            <a:r>
              <a:rPr lang="uk-UA" sz="1600" b="1" dirty="0" smtClean="0"/>
              <a:t>Навчально-методичне забезпечення навчального</a:t>
            </a:r>
          </a:p>
          <a:p>
            <a:pPr lvl="0">
              <a:buNone/>
            </a:pPr>
            <a:r>
              <a:rPr lang="uk-UA" sz="1600" b="1" dirty="0"/>
              <a:t>	</a:t>
            </a:r>
            <a:r>
              <a:rPr lang="uk-UA" sz="1600" b="1" dirty="0" smtClean="0"/>
              <a:t>	 плану включає наступні відомості: </a:t>
            </a:r>
          </a:p>
          <a:p>
            <a:r>
              <a:rPr lang="uk-UA" sz="1600" dirty="0" smtClean="0"/>
              <a:t>річна кількість годин; </a:t>
            </a:r>
          </a:p>
          <a:p>
            <a:r>
              <a:rPr lang="uk-UA" sz="1600" dirty="0" smtClean="0"/>
              <a:t>кількість годин на тиждень згідно з програмою; </a:t>
            </a:r>
          </a:p>
          <a:p>
            <a:r>
              <a:rPr lang="uk-UA" sz="1600" dirty="0" smtClean="0"/>
              <a:t>планова кількість самостійних (практичних) робіт; </a:t>
            </a:r>
          </a:p>
          <a:p>
            <a:r>
              <a:rPr lang="uk-UA" sz="1600" dirty="0" smtClean="0"/>
              <a:t>реквізити програми; </a:t>
            </a:r>
          </a:p>
          <a:p>
            <a:r>
              <a:rPr lang="uk-UA" sz="1600" dirty="0" smtClean="0"/>
              <a:t>навчально-методичні комплекси.</a:t>
            </a:r>
            <a:endParaRPr lang="ru-RU" sz="1600" dirty="0" smtClean="0"/>
          </a:p>
          <a:p>
            <a:pPr lvl="0">
              <a:buNone/>
            </a:pPr>
            <a:r>
              <a:rPr lang="uk-UA" sz="1600" b="1" dirty="0" smtClean="0"/>
              <a:t>Календарно-тематичне планування повинно обов'язково включати:</a:t>
            </a:r>
          </a:p>
          <a:p>
            <a:r>
              <a:rPr lang="uk-UA" sz="1600" dirty="0" smtClean="0"/>
              <a:t> номер і дату проведення уроку,</a:t>
            </a:r>
          </a:p>
          <a:p>
            <a:r>
              <a:rPr lang="uk-UA" sz="1600" dirty="0" smtClean="0"/>
              <a:t> зміст (тему) уроку,</a:t>
            </a:r>
          </a:p>
          <a:p>
            <a:r>
              <a:rPr lang="uk-UA" sz="1600" dirty="0" smtClean="0"/>
              <a:t> примітку.</a:t>
            </a:r>
            <a:endParaRPr lang="ru-RU" sz="1600" dirty="0" smtClean="0"/>
          </a:p>
          <a:p>
            <a:pPr lvl="0">
              <a:buNone/>
            </a:pPr>
            <a:r>
              <a:rPr lang="uk-UA" sz="1600" b="1" dirty="0" smtClean="0"/>
              <a:t>Графа «Зміст (тема) уроку» включає</a:t>
            </a:r>
            <a:r>
              <a:rPr lang="uk-UA" sz="1600" dirty="0" smtClean="0"/>
              <a:t>: </a:t>
            </a:r>
          </a:p>
          <a:p>
            <a:pPr lvl="0">
              <a:buNone/>
            </a:pPr>
            <a:r>
              <a:rPr lang="uk-UA" sz="1600" dirty="0" smtClean="0"/>
              <a:t>загальні назви теми;</a:t>
            </a:r>
          </a:p>
          <a:p>
            <a:pPr lvl="0">
              <a:buNone/>
            </a:pPr>
            <a:r>
              <a:rPr lang="uk-UA" sz="1600" dirty="0" smtClean="0"/>
              <a:t> кількість годин, відведених на вивчення даної теми; </a:t>
            </a:r>
          </a:p>
          <a:p>
            <a:pPr lvl="0">
              <a:buNone/>
            </a:pPr>
            <a:r>
              <a:rPr lang="uk-UA" sz="1600" dirty="0" smtClean="0"/>
              <a:t>теми кожного уроку;</a:t>
            </a:r>
          </a:p>
          <a:p>
            <a:pPr lvl="0">
              <a:buNone/>
            </a:pPr>
            <a:r>
              <a:rPr lang="uk-UA" sz="1600" dirty="0" smtClean="0"/>
              <a:t>контроль по завершенню вивчення даної теми.</a:t>
            </a:r>
            <a:endParaRPr lang="ru-RU" sz="1600" dirty="0" smtClean="0"/>
          </a:p>
          <a:p>
            <a:endParaRPr lang="ru-RU" sz="1600" dirty="0"/>
          </a:p>
        </p:txBody>
      </p:sp>
      <p:sp>
        <p:nvSpPr>
          <p:cNvPr id="4" name="Нижний колонтитул 3"/>
          <p:cNvSpPr>
            <a:spLocks noGrp="1"/>
          </p:cNvSpPr>
          <p:nvPr>
            <p:ph type="ftr" sz="quarter" idx="11"/>
          </p:nvPr>
        </p:nvSpPr>
        <p:spPr/>
        <p:txBody>
          <a:bodyPr/>
          <a:lstStyle/>
          <a:p>
            <a:r>
              <a:rPr lang="ru-RU" smtClean="0"/>
              <a:t>Князєва Л.А.</a:t>
            </a:r>
            <a:endParaRPr lang="ru-RU"/>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lvl="0">
              <a:buNone/>
            </a:pPr>
            <a:r>
              <a:rPr lang="uk-UA" sz="1800" b="1" dirty="0" smtClean="0"/>
              <a:t>У графі «Примітка» можуть міститися помітки</a:t>
            </a:r>
            <a:r>
              <a:rPr lang="uk-UA" sz="1800" dirty="0" smtClean="0"/>
              <a:t>, зроблені вчителем у процесі роботи з даним тематичним плануванням (</a:t>
            </a:r>
            <a:r>
              <a:rPr lang="uk-UA" sz="1800" u="sng" dirty="0" smtClean="0"/>
              <a:t>використання додаткової літератури, зміст індивідуальних завдань для учнів, які відстають у навчанні, різноманітні форми роботи на уроках, індивідуальна діяльність, яка планується, необхідне обладнання, тип провідної діяльності учнів на уроці, види уроків тощо).</a:t>
            </a:r>
            <a:endParaRPr lang="ru-RU" sz="1800" u="sng" dirty="0" smtClean="0"/>
          </a:p>
          <a:p>
            <a:pPr lvl="0">
              <a:buNone/>
            </a:pPr>
            <a:r>
              <a:rPr lang="uk-UA" sz="1800" b="1" dirty="0" smtClean="0"/>
              <a:t>Зміст плану навчального курсу повинен відповідати змісту програми, за якою ведеться навчання.</a:t>
            </a:r>
            <a:endParaRPr lang="ru-RU" sz="1800" b="1" dirty="0"/>
          </a:p>
          <a:p>
            <a:pPr lvl="0">
              <a:buNone/>
            </a:pPr>
            <a:r>
              <a:rPr lang="uk-UA" sz="1800" dirty="0" smtClean="0"/>
              <a:t> Вчителі мають право користуватися </a:t>
            </a:r>
            <a:r>
              <a:rPr lang="uk-UA" sz="1800" b="1" dirty="0" smtClean="0"/>
              <a:t>планами на друкованій основі</a:t>
            </a:r>
            <a:r>
              <a:rPr lang="uk-UA" sz="1800" dirty="0" smtClean="0"/>
              <a:t>, а не писати їх «від руки»,  допустимою є також  </a:t>
            </a:r>
            <a:r>
              <a:rPr lang="uk-UA" sz="1800" dirty="0" err="1" smtClean="0"/>
              <a:t>календаризація</a:t>
            </a:r>
            <a:r>
              <a:rPr lang="uk-UA" sz="1800" dirty="0" smtClean="0"/>
              <a:t> у програмах. </a:t>
            </a:r>
            <a:endParaRPr lang="ru-RU" sz="1800" dirty="0" smtClean="0"/>
          </a:p>
          <a:p>
            <a:pPr>
              <a:buNone/>
            </a:pPr>
            <a:r>
              <a:rPr lang="uk-UA" sz="1800" dirty="0" smtClean="0"/>
              <a:t> Також вчителі можуть користуватися друкованими  посібниками з  календарно-тематичного планування за </a:t>
            </a:r>
            <a:r>
              <a:rPr lang="uk-UA" sz="1800" i="1" u="sng" dirty="0" smtClean="0"/>
              <a:t>умови, що вони   відповідають  навчальним програмам і оформлені згідно викладених вимог.</a:t>
            </a:r>
            <a:endParaRPr lang="ru-RU" sz="1800" i="1" u="sng" dirty="0" smtClean="0"/>
          </a:p>
          <a:p>
            <a:endParaRPr lang="ru-RU" sz="1800" dirty="0" smtClean="0"/>
          </a:p>
          <a:p>
            <a:endParaRPr lang="ru-RU" sz="1800" dirty="0" smtClean="0"/>
          </a:p>
          <a:p>
            <a:endParaRPr lang="ru-RU" sz="1800" dirty="0"/>
          </a:p>
        </p:txBody>
      </p:sp>
      <p:sp>
        <p:nvSpPr>
          <p:cNvPr id="4" name="Нижний колонтитул 3"/>
          <p:cNvSpPr>
            <a:spLocks noGrp="1"/>
          </p:cNvSpPr>
          <p:nvPr>
            <p:ph type="ftr" sz="quarter" idx="11"/>
          </p:nvPr>
        </p:nvSpPr>
        <p:spPr/>
        <p:txBody>
          <a:bodyPr/>
          <a:lstStyle/>
          <a:p>
            <a:r>
              <a:rPr lang="ru-RU" smtClean="0"/>
              <a:t>Князєва Л.А.</a:t>
            </a:r>
            <a:endParaRPr lang="ru-RU"/>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0"/>
            <a:ext cx="8229600" cy="1143000"/>
          </a:xfrm>
        </p:spPr>
        <p:txBody>
          <a:bodyPr/>
          <a:lstStyle/>
          <a:p>
            <a:r>
              <a:rPr lang="uk-UA" dirty="0" err="1" smtClean="0"/>
              <a:t>Інтернет-посилання</a:t>
            </a:r>
            <a:endParaRPr lang="ru-RU" dirty="0"/>
          </a:p>
        </p:txBody>
      </p:sp>
      <p:sp>
        <p:nvSpPr>
          <p:cNvPr id="3" name="Содержимое 2"/>
          <p:cNvSpPr>
            <a:spLocks noGrp="1"/>
          </p:cNvSpPr>
          <p:nvPr>
            <p:ph idx="1"/>
          </p:nvPr>
        </p:nvSpPr>
        <p:spPr>
          <a:xfrm>
            <a:off x="285720" y="928670"/>
            <a:ext cx="8715436" cy="5143536"/>
          </a:xfrm>
        </p:spPr>
        <p:txBody>
          <a:bodyPr>
            <a:noAutofit/>
          </a:bodyPr>
          <a:lstStyle/>
          <a:p>
            <a:r>
              <a:rPr lang="en-US" sz="1200" b="1" u="sng" dirty="0" smtClean="0">
                <a:hlinkClick r:id="rId2"/>
              </a:rPr>
              <a:t>O</a:t>
            </a:r>
            <a:r>
              <a:rPr lang="uk-UA" sz="1200" b="1" u="sng" dirty="0" smtClean="0"/>
              <a:t>	</a:t>
            </a:r>
            <a:r>
              <a:rPr lang="ru-RU" sz="1200" b="1" dirty="0" err="1" smtClean="0"/>
              <a:t>Методичні</a:t>
            </a:r>
            <a:r>
              <a:rPr lang="ru-RU" sz="1200" b="1" dirty="0" smtClean="0"/>
              <a:t> </a:t>
            </a:r>
            <a:r>
              <a:rPr lang="ru-RU" sz="1200" b="1" dirty="0" err="1"/>
              <a:t>рекомендації</a:t>
            </a:r>
            <a:r>
              <a:rPr lang="ru-RU" sz="1200" b="1" dirty="0"/>
              <a:t> </a:t>
            </a:r>
            <a:r>
              <a:rPr lang="ru-RU" sz="1200" b="1" dirty="0" err="1"/>
              <a:t>щодо</a:t>
            </a:r>
            <a:r>
              <a:rPr lang="ru-RU" sz="1200" b="1" dirty="0"/>
              <a:t> </a:t>
            </a:r>
            <a:r>
              <a:rPr lang="ru-RU" sz="1200" b="1" dirty="0" err="1"/>
              <a:t>організації</a:t>
            </a:r>
            <a:r>
              <a:rPr lang="ru-RU" sz="1200" b="1" dirty="0"/>
              <a:t> </a:t>
            </a:r>
            <a:r>
              <a:rPr lang="ru-RU" sz="1200" b="1" dirty="0" err="1"/>
              <a:t>навчально-виховного</a:t>
            </a:r>
            <a:r>
              <a:rPr lang="ru-RU" sz="1200" b="1" dirty="0"/>
              <a:t> </a:t>
            </a:r>
            <a:r>
              <a:rPr lang="ru-RU" sz="1200" b="1" dirty="0" err="1"/>
              <a:t>процесу</a:t>
            </a:r>
            <a:r>
              <a:rPr lang="ru-RU" sz="1200" b="1" dirty="0"/>
              <a:t> в 2014/2015 </a:t>
            </a:r>
            <a:r>
              <a:rPr lang="ru-RU" sz="1200" b="1" dirty="0" smtClean="0"/>
              <a:t>		</a:t>
            </a:r>
            <a:r>
              <a:rPr lang="ru-RU" sz="1200" b="1" dirty="0" err="1" smtClean="0"/>
              <a:t>році</a:t>
            </a:r>
            <a:endParaRPr lang="uk-UA" sz="1200" b="1" dirty="0" smtClean="0"/>
          </a:p>
          <a:p>
            <a:r>
              <a:rPr lang="uk-UA" sz="1200" b="1" dirty="0" smtClean="0"/>
              <a:t> ПОСИЛАННЯ </a:t>
            </a:r>
            <a:r>
              <a:rPr lang="en-US" sz="1200" b="1" dirty="0" smtClean="0"/>
              <a:t>http://sislivskazos.at.ua/news/list_mon_ukrajini_vid_01_07_2014_1_9_343/2014-07-24-314</a:t>
            </a:r>
            <a:endParaRPr lang="ru-RU" sz="1200" b="1" dirty="0"/>
          </a:p>
          <a:p>
            <a:r>
              <a:rPr lang="ru-RU" sz="1200" b="1" dirty="0" smtClean="0"/>
              <a:t>Лист МОН </a:t>
            </a:r>
            <a:r>
              <a:rPr lang="ru-RU" sz="1200" b="1" dirty="0" err="1" smtClean="0"/>
              <a:t>України</a:t>
            </a:r>
            <a:r>
              <a:rPr lang="ru-RU" sz="1200" b="1" dirty="0" smtClean="0"/>
              <a:t> </a:t>
            </a:r>
            <a:r>
              <a:rPr lang="ru-RU" sz="1200" b="1" dirty="0" err="1" smtClean="0"/>
              <a:t>від</a:t>
            </a:r>
            <a:r>
              <a:rPr lang="ru-RU" sz="1200" b="1" dirty="0" smtClean="0"/>
              <a:t> 01.07.2014 №1/9-343 [ </a:t>
            </a:r>
            <a:r>
              <a:rPr lang="ru-RU" sz="1200" b="1" u="sng" dirty="0" err="1" smtClean="0">
                <a:hlinkClick r:id="rId3"/>
              </a:rPr>
              <a:t>Викачати</a:t>
            </a:r>
            <a:r>
              <a:rPr lang="ru-RU" sz="1200" b="1" u="sng" dirty="0" smtClean="0">
                <a:hlinkClick r:id="rId3"/>
              </a:rPr>
              <a:t> </a:t>
            </a:r>
            <a:r>
              <a:rPr lang="ru-RU" sz="1200" b="1" u="sng" dirty="0" err="1" smtClean="0">
                <a:hlinkClick r:id="rId3"/>
              </a:rPr>
              <a:t>з</a:t>
            </a:r>
            <a:r>
              <a:rPr lang="ru-RU" sz="1200" b="1" u="sng" dirty="0" smtClean="0">
                <a:hlinkClick r:id="rId3"/>
              </a:rPr>
              <a:t> сервера</a:t>
            </a:r>
            <a:r>
              <a:rPr lang="ru-RU" sz="1200" b="1" dirty="0" smtClean="0"/>
              <a:t> (806.0</a:t>
            </a:r>
            <a:r>
              <a:rPr lang="en-US" sz="1200" b="1" dirty="0" smtClean="0"/>
              <a:t>Kb) ] </a:t>
            </a:r>
            <a:r>
              <a:rPr lang="en-US" sz="1200" dirty="0"/>
              <a:t/>
            </a:r>
            <a:br>
              <a:rPr lang="en-US" sz="1200" dirty="0"/>
            </a:br>
            <a:r>
              <a:rPr lang="ru-RU" sz="1200" dirty="0" err="1"/>
              <a:t>Початкова</a:t>
            </a:r>
            <a:r>
              <a:rPr lang="ru-RU" sz="1200" dirty="0"/>
              <a:t> школа [ </a:t>
            </a:r>
            <a:r>
              <a:rPr lang="ru-RU" sz="1200" u="sng" dirty="0" err="1">
                <a:hlinkClick r:id="rId4"/>
              </a:rPr>
              <a:t>Викачати</a:t>
            </a:r>
            <a:r>
              <a:rPr lang="ru-RU" sz="1200" u="sng" dirty="0">
                <a:hlinkClick r:id="rId4"/>
              </a:rPr>
              <a:t> </a:t>
            </a:r>
            <a:r>
              <a:rPr lang="ru-RU" sz="1200" u="sng" dirty="0" err="1">
                <a:hlinkClick r:id="rId4"/>
              </a:rPr>
              <a:t>з</a:t>
            </a:r>
            <a:r>
              <a:rPr lang="ru-RU" sz="1200" u="sng" dirty="0">
                <a:hlinkClick r:id="rId4"/>
              </a:rPr>
              <a:t> сервера</a:t>
            </a:r>
            <a:r>
              <a:rPr lang="ru-RU" sz="1200" dirty="0"/>
              <a:t> (202.5</a:t>
            </a:r>
            <a:r>
              <a:rPr lang="en-US" sz="1200" dirty="0"/>
              <a:t>Kb) ]  </a:t>
            </a:r>
          </a:p>
          <a:p>
            <a:r>
              <a:rPr lang="ru-RU" sz="1200" dirty="0" err="1"/>
              <a:t>Педагогічні</a:t>
            </a:r>
            <a:r>
              <a:rPr lang="ru-RU" sz="1200" dirty="0"/>
              <a:t> </a:t>
            </a:r>
            <a:r>
              <a:rPr lang="ru-RU" sz="1200" dirty="0" err="1"/>
              <a:t>особливості</a:t>
            </a:r>
            <a:r>
              <a:rPr lang="ru-RU" sz="1200" dirty="0"/>
              <a:t> </a:t>
            </a:r>
            <a:r>
              <a:rPr lang="ru-RU" sz="1200" dirty="0" err="1"/>
              <a:t>навчання</a:t>
            </a:r>
            <a:r>
              <a:rPr lang="ru-RU" sz="1200" dirty="0"/>
              <a:t> </a:t>
            </a:r>
            <a:r>
              <a:rPr lang="ru-RU" sz="1200" dirty="0" err="1"/>
              <a:t>учнів</a:t>
            </a:r>
            <a:r>
              <a:rPr lang="ru-RU" sz="1200" dirty="0"/>
              <a:t> </a:t>
            </a:r>
            <a:r>
              <a:rPr lang="ru-RU" sz="1200" dirty="0" err="1"/>
              <a:t>шостих</a:t>
            </a:r>
            <a:r>
              <a:rPr lang="ru-RU" sz="1200" dirty="0"/>
              <a:t> </a:t>
            </a:r>
            <a:r>
              <a:rPr lang="ru-RU" sz="1200" dirty="0" err="1"/>
              <a:t>класах</a:t>
            </a:r>
            <a:r>
              <a:rPr lang="ru-RU" sz="1200" dirty="0"/>
              <a:t> [ </a:t>
            </a:r>
            <a:r>
              <a:rPr lang="ru-RU" sz="1200" u="sng" dirty="0" err="1">
                <a:hlinkClick r:id="rId5"/>
              </a:rPr>
              <a:t>Викачати</a:t>
            </a:r>
            <a:r>
              <a:rPr lang="ru-RU" sz="1200" u="sng" dirty="0">
                <a:hlinkClick r:id="rId5"/>
              </a:rPr>
              <a:t> </a:t>
            </a:r>
            <a:r>
              <a:rPr lang="ru-RU" sz="1200" u="sng" dirty="0" err="1">
                <a:hlinkClick r:id="rId5"/>
              </a:rPr>
              <a:t>з</a:t>
            </a:r>
            <a:r>
              <a:rPr lang="ru-RU" sz="1200" u="sng" dirty="0">
                <a:hlinkClick r:id="rId5"/>
              </a:rPr>
              <a:t> сервера</a:t>
            </a:r>
            <a:r>
              <a:rPr lang="ru-RU" sz="1200" dirty="0"/>
              <a:t> (44.0</a:t>
            </a:r>
            <a:r>
              <a:rPr lang="en-US" sz="1200" dirty="0"/>
              <a:t>Kb) ]</a:t>
            </a:r>
          </a:p>
          <a:p>
            <a:r>
              <a:rPr lang="ru-RU" sz="1200" dirty="0" err="1"/>
              <a:t>Інформатика</a:t>
            </a:r>
            <a:r>
              <a:rPr lang="ru-RU" sz="1200" dirty="0"/>
              <a:t> [ </a:t>
            </a:r>
            <a:r>
              <a:rPr lang="ru-RU" sz="1200" u="sng" dirty="0" err="1">
                <a:hlinkClick r:id="rId6"/>
              </a:rPr>
              <a:t>Викачати</a:t>
            </a:r>
            <a:r>
              <a:rPr lang="ru-RU" sz="1200" u="sng" dirty="0">
                <a:hlinkClick r:id="rId6"/>
              </a:rPr>
              <a:t> </a:t>
            </a:r>
            <a:r>
              <a:rPr lang="ru-RU" sz="1200" u="sng" dirty="0" err="1">
                <a:hlinkClick r:id="rId6"/>
              </a:rPr>
              <a:t>з</a:t>
            </a:r>
            <a:r>
              <a:rPr lang="ru-RU" sz="1200" u="sng" dirty="0">
                <a:hlinkClick r:id="rId6"/>
              </a:rPr>
              <a:t> сервера</a:t>
            </a:r>
            <a:r>
              <a:rPr lang="ru-RU" sz="1200" dirty="0"/>
              <a:t> (79.5</a:t>
            </a:r>
            <a:r>
              <a:rPr lang="en-US" sz="1200" dirty="0"/>
              <a:t>Kb) ] </a:t>
            </a:r>
          </a:p>
          <a:p>
            <a:r>
              <a:rPr lang="ru-RU" sz="1200" dirty="0" err="1"/>
              <a:t>Біологія</a:t>
            </a:r>
            <a:r>
              <a:rPr lang="ru-RU" sz="1200" dirty="0"/>
              <a:t> [ </a:t>
            </a:r>
            <a:r>
              <a:rPr lang="ru-RU" sz="1200" u="sng" dirty="0" err="1">
                <a:hlinkClick r:id="rId7"/>
              </a:rPr>
              <a:t>Викачати</a:t>
            </a:r>
            <a:r>
              <a:rPr lang="ru-RU" sz="1200" u="sng" dirty="0">
                <a:hlinkClick r:id="rId7"/>
              </a:rPr>
              <a:t> </a:t>
            </a:r>
            <a:r>
              <a:rPr lang="ru-RU" sz="1200" u="sng" dirty="0" err="1">
                <a:hlinkClick r:id="rId7"/>
              </a:rPr>
              <a:t>з</a:t>
            </a:r>
            <a:r>
              <a:rPr lang="ru-RU" sz="1200" u="sng" dirty="0">
                <a:hlinkClick r:id="rId7"/>
              </a:rPr>
              <a:t> сервера</a:t>
            </a:r>
            <a:r>
              <a:rPr lang="ru-RU" sz="1200" dirty="0"/>
              <a:t> (77.0</a:t>
            </a:r>
            <a:r>
              <a:rPr lang="en-US" sz="1200" dirty="0"/>
              <a:t>Kb) ] </a:t>
            </a:r>
          </a:p>
          <a:p>
            <a:r>
              <a:rPr lang="ru-RU" sz="1200" dirty="0" err="1"/>
              <a:t>Географія</a:t>
            </a:r>
            <a:r>
              <a:rPr lang="ru-RU" sz="1200" dirty="0"/>
              <a:t> [ </a:t>
            </a:r>
            <a:r>
              <a:rPr lang="ru-RU" sz="1200" u="sng" dirty="0" err="1">
                <a:hlinkClick r:id="rId8"/>
              </a:rPr>
              <a:t>Викачати</a:t>
            </a:r>
            <a:r>
              <a:rPr lang="ru-RU" sz="1200" u="sng" dirty="0">
                <a:hlinkClick r:id="rId8"/>
              </a:rPr>
              <a:t> </a:t>
            </a:r>
            <a:r>
              <a:rPr lang="ru-RU" sz="1200" u="sng" dirty="0" err="1">
                <a:hlinkClick r:id="rId8"/>
              </a:rPr>
              <a:t>з</a:t>
            </a:r>
            <a:r>
              <a:rPr lang="ru-RU" sz="1200" u="sng" dirty="0">
                <a:hlinkClick r:id="rId8"/>
              </a:rPr>
              <a:t> сервера</a:t>
            </a:r>
            <a:r>
              <a:rPr lang="ru-RU" sz="1200" dirty="0"/>
              <a:t> (67.5</a:t>
            </a:r>
            <a:r>
              <a:rPr lang="en-US" sz="1200" dirty="0"/>
              <a:t>Kb) ] </a:t>
            </a:r>
          </a:p>
          <a:p>
            <a:r>
              <a:rPr lang="ru-RU" sz="1200" dirty="0" err="1"/>
              <a:t>Громадянська</a:t>
            </a:r>
            <a:r>
              <a:rPr lang="ru-RU" sz="1200" dirty="0"/>
              <a:t> </a:t>
            </a:r>
            <a:r>
              <a:rPr lang="ru-RU" sz="1200" dirty="0" err="1"/>
              <a:t>освіта</a:t>
            </a:r>
            <a:r>
              <a:rPr lang="ru-RU" sz="1200" dirty="0"/>
              <a:t>. </a:t>
            </a:r>
            <a:r>
              <a:rPr lang="ru-RU" sz="1200" dirty="0" err="1"/>
              <a:t>Філософія</a:t>
            </a:r>
            <a:r>
              <a:rPr lang="ru-RU" sz="1200" dirty="0"/>
              <a:t> [ </a:t>
            </a:r>
            <a:r>
              <a:rPr lang="ru-RU" sz="1200" u="sng" dirty="0" err="1">
                <a:hlinkClick r:id="rId9"/>
              </a:rPr>
              <a:t>Викачати</a:t>
            </a:r>
            <a:r>
              <a:rPr lang="ru-RU" sz="1200" u="sng" dirty="0">
                <a:hlinkClick r:id="rId9"/>
              </a:rPr>
              <a:t> </a:t>
            </a:r>
            <a:r>
              <a:rPr lang="ru-RU" sz="1200" u="sng" dirty="0" err="1">
                <a:hlinkClick r:id="rId9"/>
              </a:rPr>
              <a:t>з</a:t>
            </a:r>
            <a:r>
              <a:rPr lang="ru-RU" sz="1200" u="sng" dirty="0">
                <a:hlinkClick r:id="rId9"/>
              </a:rPr>
              <a:t> сервера</a:t>
            </a:r>
            <a:r>
              <a:rPr lang="ru-RU" sz="1200" dirty="0"/>
              <a:t> (37.5</a:t>
            </a:r>
            <a:r>
              <a:rPr lang="en-US" sz="1200" dirty="0"/>
              <a:t>Kb) ] </a:t>
            </a:r>
          </a:p>
          <a:p>
            <a:r>
              <a:rPr lang="ru-RU" sz="1200" dirty="0" err="1"/>
              <a:t>Захист</a:t>
            </a:r>
            <a:r>
              <a:rPr lang="ru-RU" sz="1200" dirty="0"/>
              <a:t> </a:t>
            </a:r>
            <a:r>
              <a:rPr lang="ru-RU" sz="1200" dirty="0" err="1"/>
              <a:t>Вітчизни</a:t>
            </a:r>
            <a:r>
              <a:rPr lang="ru-RU" sz="1200" dirty="0"/>
              <a:t> [ </a:t>
            </a:r>
            <a:r>
              <a:rPr lang="ru-RU" sz="1200" u="sng" dirty="0" err="1">
                <a:hlinkClick r:id="rId10"/>
              </a:rPr>
              <a:t>Викачати</a:t>
            </a:r>
            <a:r>
              <a:rPr lang="ru-RU" sz="1200" u="sng" dirty="0">
                <a:hlinkClick r:id="rId10"/>
              </a:rPr>
              <a:t> </a:t>
            </a:r>
            <a:r>
              <a:rPr lang="ru-RU" sz="1200" u="sng" dirty="0" err="1">
                <a:hlinkClick r:id="rId10"/>
              </a:rPr>
              <a:t>з</a:t>
            </a:r>
            <a:r>
              <a:rPr lang="ru-RU" sz="1200" u="sng" dirty="0">
                <a:hlinkClick r:id="rId10"/>
              </a:rPr>
              <a:t> сервера</a:t>
            </a:r>
            <a:r>
              <a:rPr lang="ru-RU" sz="1200" dirty="0"/>
              <a:t> (45.5</a:t>
            </a:r>
            <a:r>
              <a:rPr lang="en-US" sz="1200" dirty="0"/>
              <a:t>Kb) ] </a:t>
            </a:r>
          </a:p>
          <a:p>
            <a:r>
              <a:rPr lang="ru-RU" sz="1200" dirty="0" err="1"/>
              <a:t>Іноземні</a:t>
            </a:r>
            <a:r>
              <a:rPr lang="ru-RU" sz="1200" dirty="0"/>
              <a:t> </a:t>
            </a:r>
            <a:r>
              <a:rPr lang="ru-RU" sz="1200" dirty="0" err="1"/>
              <a:t>мови</a:t>
            </a:r>
            <a:r>
              <a:rPr lang="ru-RU" sz="1200" dirty="0"/>
              <a:t> [ </a:t>
            </a:r>
            <a:r>
              <a:rPr lang="ru-RU" sz="1200" u="sng" dirty="0" err="1">
                <a:hlinkClick r:id="rId11"/>
              </a:rPr>
              <a:t>Викачати</a:t>
            </a:r>
            <a:r>
              <a:rPr lang="ru-RU" sz="1200" u="sng" dirty="0">
                <a:hlinkClick r:id="rId11"/>
              </a:rPr>
              <a:t> </a:t>
            </a:r>
            <a:r>
              <a:rPr lang="ru-RU" sz="1200" u="sng" dirty="0" err="1">
                <a:hlinkClick r:id="rId11"/>
              </a:rPr>
              <a:t>з</a:t>
            </a:r>
            <a:r>
              <a:rPr lang="ru-RU" sz="1200" u="sng" dirty="0">
                <a:hlinkClick r:id="rId11"/>
              </a:rPr>
              <a:t> сервера</a:t>
            </a:r>
            <a:r>
              <a:rPr lang="ru-RU" sz="1200" dirty="0"/>
              <a:t> (61.0</a:t>
            </a:r>
            <a:r>
              <a:rPr lang="en-US" sz="1200" dirty="0"/>
              <a:t>Kb) ] </a:t>
            </a:r>
          </a:p>
          <a:p>
            <a:r>
              <a:rPr lang="ru-RU" sz="1200" dirty="0" err="1"/>
              <a:t>Інтегрований</a:t>
            </a:r>
            <a:r>
              <a:rPr lang="ru-RU" sz="1200" dirty="0"/>
              <a:t> курс </a:t>
            </a:r>
            <a:r>
              <a:rPr lang="ru-RU" sz="1200" dirty="0" err="1"/>
              <a:t>література</a:t>
            </a:r>
            <a:r>
              <a:rPr lang="ru-RU" sz="1200" dirty="0"/>
              <a:t> [ </a:t>
            </a:r>
            <a:r>
              <a:rPr lang="ru-RU" sz="1200" u="sng" dirty="0" err="1">
                <a:hlinkClick r:id="rId12"/>
              </a:rPr>
              <a:t>Викачати</a:t>
            </a:r>
            <a:r>
              <a:rPr lang="ru-RU" sz="1200" u="sng" dirty="0">
                <a:hlinkClick r:id="rId12"/>
              </a:rPr>
              <a:t> </a:t>
            </a:r>
            <a:r>
              <a:rPr lang="ru-RU" sz="1200" u="sng" dirty="0" err="1">
                <a:hlinkClick r:id="rId12"/>
              </a:rPr>
              <a:t>з</a:t>
            </a:r>
            <a:r>
              <a:rPr lang="ru-RU" sz="1200" u="sng" dirty="0">
                <a:hlinkClick r:id="rId12"/>
              </a:rPr>
              <a:t> сервера</a:t>
            </a:r>
            <a:r>
              <a:rPr lang="ru-RU" sz="1200" dirty="0"/>
              <a:t> (54.0</a:t>
            </a:r>
            <a:r>
              <a:rPr lang="en-US" sz="1200" dirty="0"/>
              <a:t>Kb) ] </a:t>
            </a:r>
          </a:p>
          <a:p>
            <a:r>
              <a:rPr lang="ru-RU" sz="1200" dirty="0" err="1"/>
              <a:t>Історія</a:t>
            </a:r>
            <a:r>
              <a:rPr lang="ru-RU" sz="1200" dirty="0"/>
              <a:t> [ </a:t>
            </a:r>
            <a:r>
              <a:rPr lang="ru-RU" sz="1200" u="sng" dirty="0" err="1">
                <a:hlinkClick r:id="rId13"/>
              </a:rPr>
              <a:t>Викачати</a:t>
            </a:r>
            <a:r>
              <a:rPr lang="ru-RU" sz="1200" u="sng" dirty="0">
                <a:hlinkClick r:id="rId13"/>
              </a:rPr>
              <a:t> </a:t>
            </a:r>
            <a:r>
              <a:rPr lang="ru-RU" sz="1200" u="sng" dirty="0" err="1">
                <a:hlinkClick r:id="rId13"/>
              </a:rPr>
              <a:t>з</a:t>
            </a:r>
            <a:r>
              <a:rPr lang="ru-RU" sz="1200" u="sng" dirty="0">
                <a:hlinkClick r:id="rId13"/>
              </a:rPr>
              <a:t> сервера</a:t>
            </a:r>
            <a:r>
              <a:rPr lang="ru-RU" sz="1200" dirty="0"/>
              <a:t> (58.5</a:t>
            </a:r>
            <a:r>
              <a:rPr lang="en-US" sz="1200" dirty="0"/>
              <a:t>Kb) ] </a:t>
            </a:r>
          </a:p>
          <a:p>
            <a:r>
              <a:rPr lang="ru-RU" sz="1200" dirty="0"/>
              <a:t>Математика [ </a:t>
            </a:r>
            <a:r>
              <a:rPr lang="ru-RU" sz="1200" u="sng" dirty="0" err="1">
                <a:hlinkClick r:id="rId14"/>
              </a:rPr>
              <a:t>Викачати</a:t>
            </a:r>
            <a:r>
              <a:rPr lang="ru-RU" sz="1200" u="sng" dirty="0">
                <a:hlinkClick r:id="rId14"/>
              </a:rPr>
              <a:t> </a:t>
            </a:r>
            <a:r>
              <a:rPr lang="ru-RU" sz="1200" u="sng" dirty="0" err="1">
                <a:hlinkClick r:id="rId14"/>
              </a:rPr>
              <a:t>з</a:t>
            </a:r>
            <a:r>
              <a:rPr lang="ru-RU" sz="1200" u="sng" dirty="0">
                <a:hlinkClick r:id="rId14"/>
              </a:rPr>
              <a:t> сервера</a:t>
            </a:r>
            <a:r>
              <a:rPr lang="ru-RU" sz="1200" dirty="0"/>
              <a:t> (53.5</a:t>
            </a:r>
            <a:r>
              <a:rPr lang="en-US" sz="1200" dirty="0"/>
              <a:t>Kb) ] </a:t>
            </a:r>
          </a:p>
          <a:p>
            <a:r>
              <a:rPr lang="ru-RU" sz="1200" dirty="0" err="1"/>
              <a:t>Мови</a:t>
            </a:r>
            <a:r>
              <a:rPr lang="ru-RU" sz="1200" dirty="0"/>
              <a:t> </a:t>
            </a:r>
            <a:r>
              <a:rPr lang="ru-RU" sz="1200" dirty="0" err="1"/>
              <a:t>національних</a:t>
            </a:r>
            <a:r>
              <a:rPr lang="ru-RU" sz="1200" dirty="0"/>
              <a:t> </a:t>
            </a:r>
            <a:r>
              <a:rPr lang="ru-RU" sz="1200" dirty="0" err="1"/>
              <a:t>меншин</a:t>
            </a:r>
            <a:r>
              <a:rPr lang="ru-RU" sz="1200" dirty="0"/>
              <a:t> [ </a:t>
            </a:r>
            <a:r>
              <a:rPr lang="ru-RU" sz="1200" u="sng" dirty="0" err="1">
                <a:hlinkClick r:id="rId15"/>
              </a:rPr>
              <a:t>Викачати</a:t>
            </a:r>
            <a:r>
              <a:rPr lang="ru-RU" sz="1200" u="sng" dirty="0">
                <a:hlinkClick r:id="rId15"/>
              </a:rPr>
              <a:t> </a:t>
            </a:r>
            <a:r>
              <a:rPr lang="ru-RU" sz="1200" u="sng" dirty="0" err="1">
                <a:hlinkClick r:id="rId15"/>
              </a:rPr>
              <a:t>з</a:t>
            </a:r>
            <a:r>
              <a:rPr lang="ru-RU" sz="1200" u="sng" dirty="0">
                <a:hlinkClick r:id="rId15"/>
              </a:rPr>
              <a:t> сервера</a:t>
            </a:r>
            <a:r>
              <a:rPr lang="ru-RU" sz="1200" dirty="0"/>
              <a:t> (52.5</a:t>
            </a:r>
            <a:r>
              <a:rPr lang="en-US" sz="1200" dirty="0"/>
              <a:t>Kb) ] </a:t>
            </a:r>
          </a:p>
          <a:p>
            <a:r>
              <a:rPr lang="ru-RU" sz="1200" dirty="0" err="1"/>
              <a:t>Правознавство</a:t>
            </a:r>
            <a:r>
              <a:rPr lang="ru-RU" sz="1200" dirty="0"/>
              <a:t> [ </a:t>
            </a:r>
            <a:r>
              <a:rPr lang="ru-RU" sz="1200" u="sng" dirty="0" err="1">
                <a:hlinkClick r:id="rId16"/>
              </a:rPr>
              <a:t>Викачати</a:t>
            </a:r>
            <a:r>
              <a:rPr lang="ru-RU" sz="1200" u="sng" dirty="0">
                <a:hlinkClick r:id="rId16"/>
              </a:rPr>
              <a:t> </a:t>
            </a:r>
            <a:r>
              <a:rPr lang="ru-RU" sz="1200" u="sng" dirty="0" err="1">
                <a:hlinkClick r:id="rId16"/>
              </a:rPr>
              <a:t>з</a:t>
            </a:r>
            <a:r>
              <a:rPr lang="ru-RU" sz="1200" u="sng" dirty="0">
                <a:hlinkClick r:id="rId16"/>
              </a:rPr>
              <a:t> сервера</a:t>
            </a:r>
            <a:r>
              <a:rPr lang="ru-RU" sz="1200" dirty="0"/>
              <a:t> (37.0</a:t>
            </a:r>
            <a:r>
              <a:rPr lang="en-US" sz="1200" dirty="0"/>
              <a:t>Kb) ] </a:t>
            </a:r>
          </a:p>
          <a:p>
            <a:r>
              <a:rPr lang="ru-RU" sz="1200" dirty="0" err="1"/>
              <a:t>Світова</a:t>
            </a:r>
            <a:r>
              <a:rPr lang="ru-RU" sz="1200" dirty="0"/>
              <a:t> </a:t>
            </a:r>
            <a:r>
              <a:rPr lang="ru-RU" sz="1200" dirty="0" err="1"/>
              <a:t>література</a:t>
            </a:r>
            <a:r>
              <a:rPr lang="ru-RU" sz="1200" dirty="0"/>
              <a:t> [ </a:t>
            </a:r>
            <a:r>
              <a:rPr lang="ru-RU" sz="1200" u="sng" dirty="0" err="1">
                <a:hlinkClick r:id="rId17"/>
              </a:rPr>
              <a:t>Викачати</a:t>
            </a:r>
            <a:r>
              <a:rPr lang="ru-RU" sz="1200" u="sng" dirty="0">
                <a:hlinkClick r:id="rId17"/>
              </a:rPr>
              <a:t> </a:t>
            </a:r>
            <a:r>
              <a:rPr lang="ru-RU" sz="1200" u="sng" dirty="0" err="1">
                <a:hlinkClick r:id="rId17"/>
              </a:rPr>
              <a:t>з</a:t>
            </a:r>
            <a:r>
              <a:rPr lang="ru-RU" sz="1200" u="sng" dirty="0">
                <a:hlinkClick r:id="rId17"/>
              </a:rPr>
              <a:t> сервера</a:t>
            </a:r>
            <a:r>
              <a:rPr lang="ru-RU" sz="1200" dirty="0"/>
              <a:t> (61.0</a:t>
            </a:r>
            <a:r>
              <a:rPr lang="en-US" sz="1200" dirty="0"/>
              <a:t>Kb) ] </a:t>
            </a:r>
          </a:p>
          <a:p>
            <a:r>
              <a:rPr lang="ru-RU" sz="1200" dirty="0" err="1"/>
              <a:t>Трудове</a:t>
            </a:r>
            <a:r>
              <a:rPr lang="ru-RU" sz="1200" dirty="0"/>
              <a:t> </a:t>
            </a:r>
            <a:r>
              <a:rPr lang="ru-RU" sz="1200" dirty="0" err="1"/>
              <a:t>навчання</a:t>
            </a:r>
            <a:r>
              <a:rPr lang="ru-RU" sz="1200" dirty="0"/>
              <a:t> (</a:t>
            </a:r>
            <a:r>
              <a:rPr lang="ru-RU" sz="1200" dirty="0" err="1"/>
              <a:t>технології</a:t>
            </a:r>
            <a:r>
              <a:rPr lang="ru-RU" sz="1200" dirty="0"/>
              <a:t>). </a:t>
            </a:r>
            <a:r>
              <a:rPr lang="ru-RU" sz="1200" dirty="0" err="1"/>
              <a:t>Креслення</a:t>
            </a:r>
            <a:r>
              <a:rPr lang="ru-RU" sz="1200" dirty="0"/>
              <a:t> [ </a:t>
            </a:r>
            <a:r>
              <a:rPr lang="ru-RU" sz="1200" u="sng" dirty="0" err="1">
                <a:hlinkClick r:id="rId18"/>
              </a:rPr>
              <a:t>Викачати</a:t>
            </a:r>
            <a:r>
              <a:rPr lang="ru-RU" sz="1200" u="sng" dirty="0">
                <a:hlinkClick r:id="rId18"/>
              </a:rPr>
              <a:t> </a:t>
            </a:r>
            <a:r>
              <a:rPr lang="ru-RU" sz="1200" u="sng" dirty="0" err="1">
                <a:hlinkClick r:id="rId18"/>
              </a:rPr>
              <a:t>з</a:t>
            </a:r>
            <a:r>
              <a:rPr lang="ru-RU" sz="1200" u="sng" dirty="0">
                <a:hlinkClick r:id="rId18"/>
              </a:rPr>
              <a:t> сервера</a:t>
            </a:r>
            <a:r>
              <a:rPr lang="ru-RU" sz="1200" dirty="0"/>
              <a:t> (66.0</a:t>
            </a:r>
            <a:r>
              <a:rPr lang="en-US" sz="1200" dirty="0"/>
              <a:t>Kb) ] </a:t>
            </a:r>
          </a:p>
          <a:p>
            <a:r>
              <a:rPr lang="ru-RU" sz="1200" dirty="0" err="1"/>
              <a:t>Українська</a:t>
            </a:r>
            <a:r>
              <a:rPr lang="ru-RU" sz="1200" dirty="0"/>
              <a:t> </a:t>
            </a:r>
            <a:r>
              <a:rPr lang="ru-RU" sz="1200" dirty="0" err="1"/>
              <a:t>мова</a:t>
            </a:r>
            <a:r>
              <a:rPr lang="ru-RU" sz="1200" dirty="0"/>
              <a:t> </a:t>
            </a:r>
            <a:r>
              <a:rPr lang="ru-RU" sz="1200" dirty="0" err="1"/>
              <a:t>і</a:t>
            </a:r>
            <a:r>
              <a:rPr lang="ru-RU" sz="1200" dirty="0"/>
              <a:t> </a:t>
            </a:r>
            <a:r>
              <a:rPr lang="ru-RU" sz="1200" dirty="0" err="1"/>
              <a:t>література</a:t>
            </a:r>
            <a:r>
              <a:rPr lang="ru-RU" sz="1200" dirty="0"/>
              <a:t> </a:t>
            </a:r>
            <a:r>
              <a:rPr lang="ru-RU" sz="1200" dirty="0" err="1"/>
              <a:t>мови</a:t>
            </a:r>
            <a:r>
              <a:rPr lang="ru-RU" sz="1200" dirty="0"/>
              <a:t> </a:t>
            </a:r>
            <a:r>
              <a:rPr lang="ru-RU" sz="1200" dirty="0" err="1"/>
              <a:t>національних</a:t>
            </a:r>
            <a:r>
              <a:rPr lang="ru-RU" sz="1200" dirty="0"/>
              <a:t> </a:t>
            </a:r>
            <a:r>
              <a:rPr lang="ru-RU" sz="1200" dirty="0" err="1"/>
              <a:t>меншин</a:t>
            </a:r>
            <a:r>
              <a:rPr lang="ru-RU" sz="1200" dirty="0"/>
              <a:t> в </a:t>
            </a:r>
            <a:r>
              <a:rPr lang="ru-RU" sz="1200" dirty="0" err="1"/>
              <a:t>загальноосвітніх</a:t>
            </a:r>
            <a:r>
              <a:rPr lang="ru-RU" sz="1200" dirty="0"/>
              <a:t> </a:t>
            </a:r>
            <a:r>
              <a:rPr lang="ru-RU" sz="1200" dirty="0" err="1"/>
              <a:t>навчальних</a:t>
            </a:r>
            <a:r>
              <a:rPr lang="ru-RU" sz="1200" dirty="0"/>
              <a:t> закладах </a:t>
            </a:r>
            <a:r>
              <a:rPr lang="ru-RU" sz="1200" dirty="0" err="1"/>
              <a:t>із</a:t>
            </a:r>
            <a:r>
              <a:rPr lang="ru-RU" sz="1200" dirty="0"/>
              <a:t> </a:t>
            </a:r>
            <a:r>
              <a:rPr lang="ru-RU" sz="1200" dirty="0" err="1"/>
              <a:t>навчанням</a:t>
            </a:r>
            <a:r>
              <a:rPr lang="ru-RU" sz="1200" dirty="0"/>
              <a:t> </a:t>
            </a:r>
            <a:r>
              <a:rPr lang="ru-RU" sz="1200" dirty="0" err="1"/>
              <a:t>мовами</a:t>
            </a:r>
            <a:r>
              <a:rPr lang="ru-RU" sz="1200" dirty="0"/>
              <a:t> </a:t>
            </a:r>
            <a:r>
              <a:rPr lang="ru-RU" sz="1200" dirty="0" err="1"/>
              <a:t>національних</a:t>
            </a:r>
            <a:r>
              <a:rPr lang="ru-RU" sz="1200" dirty="0"/>
              <a:t> </a:t>
            </a:r>
            <a:r>
              <a:rPr lang="ru-RU" sz="1200" dirty="0" err="1"/>
              <a:t>меншин</a:t>
            </a:r>
            <a:r>
              <a:rPr lang="ru-RU" sz="1200" dirty="0"/>
              <a:t> та </a:t>
            </a:r>
            <a:r>
              <a:rPr lang="ru-RU" sz="1200" dirty="0" err="1"/>
              <a:t>їх</a:t>
            </a:r>
            <a:r>
              <a:rPr lang="ru-RU" sz="1200" dirty="0"/>
              <a:t> </a:t>
            </a:r>
            <a:r>
              <a:rPr lang="ru-RU" sz="1200" dirty="0" err="1"/>
              <a:t>вивченням</a:t>
            </a:r>
            <a:r>
              <a:rPr lang="ru-RU" sz="1200" dirty="0"/>
              <a:t> [</a:t>
            </a:r>
            <a:r>
              <a:rPr lang="ru-RU" sz="1200" u="sng" dirty="0" err="1">
                <a:hlinkClick r:id="rId19"/>
              </a:rPr>
              <a:t>Викачати</a:t>
            </a:r>
            <a:r>
              <a:rPr lang="ru-RU" sz="1200" u="sng" dirty="0">
                <a:hlinkClick r:id="rId19"/>
              </a:rPr>
              <a:t> </a:t>
            </a:r>
            <a:r>
              <a:rPr lang="ru-RU" sz="1200" u="sng" dirty="0" err="1">
                <a:hlinkClick r:id="rId19"/>
              </a:rPr>
              <a:t>з</a:t>
            </a:r>
            <a:r>
              <a:rPr lang="ru-RU" sz="1200" u="sng" dirty="0">
                <a:hlinkClick r:id="rId19"/>
              </a:rPr>
              <a:t> сервера</a:t>
            </a:r>
            <a:r>
              <a:rPr lang="ru-RU" sz="1200" dirty="0"/>
              <a:t> (33.5</a:t>
            </a:r>
            <a:r>
              <a:rPr lang="en-US" sz="1200" dirty="0"/>
              <a:t>Kb) ] </a:t>
            </a:r>
          </a:p>
          <a:p>
            <a:r>
              <a:rPr lang="ru-RU" sz="1200" dirty="0" err="1"/>
              <a:t>Українська</a:t>
            </a:r>
            <a:r>
              <a:rPr lang="ru-RU" sz="1200" dirty="0"/>
              <a:t> </a:t>
            </a:r>
            <a:r>
              <a:rPr lang="ru-RU" sz="1200" dirty="0" err="1"/>
              <a:t>мова</a:t>
            </a:r>
            <a:r>
              <a:rPr lang="ru-RU" sz="1200" dirty="0"/>
              <a:t> та </a:t>
            </a:r>
            <a:r>
              <a:rPr lang="ru-RU" sz="1200" dirty="0" err="1"/>
              <a:t>література</a:t>
            </a:r>
            <a:r>
              <a:rPr lang="ru-RU" sz="1200" dirty="0"/>
              <a:t> в </a:t>
            </a:r>
            <a:r>
              <a:rPr lang="ru-RU" sz="1200" dirty="0" err="1"/>
              <a:t>загальноосвітніх</a:t>
            </a:r>
            <a:r>
              <a:rPr lang="ru-RU" sz="1200" dirty="0"/>
              <a:t> </a:t>
            </a:r>
            <a:r>
              <a:rPr lang="ru-RU" sz="1200" dirty="0" err="1"/>
              <a:t>навчальних</a:t>
            </a:r>
            <a:r>
              <a:rPr lang="ru-RU" sz="1200" dirty="0"/>
              <a:t> закладах </a:t>
            </a:r>
            <a:r>
              <a:rPr lang="ru-RU" sz="1200" dirty="0" err="1"/>
              <a:t>з</a:t>
            </a:r>
            <a:r>
              <a:rPr lang="ru-RU" sz="1200" dirty="0"/>
              <a:t> </a:t>
            </a:r>
            <a:r>
              <a:rPr lang="ru-RU" sz="1200" dirty="0" err="1"/>
              <a:t>навчанням</a:t>
            </a:r>
            <a:r>
              <a:rPr lang="ru-RU" sz="1200" dirty="0"/>
              <a:t> </a:t>
            </a:r>
            <a:r>
              <a:rPr lang="ru-RU" sz="1200" dirty="0" err="1"/>
              <a:t>мовами</a:t>
            </a:r>
            <a:r>
              <a:rPr lang="ru-RU" sz="1200" dirty="0"/>
              <a:t> </a:t>
            </a:r>
            <a:r>
              <a:rPr lang="ru-RU" sz="1200" dirty="0" err="1"/>
              <a:t>національних</a:t>
            </a:r>
            <a:r>
              <a:rPr lang="ru-RU" sz="1200" dirty="0"/>
              <a:t> </a:t>
            </a:r>
            <a:r>
              <a:rPr lang="ru-RU" sz="1200" dirty="0" err="1"/>
              <a:t>меншин</a:t>
            </a:r>
            <a:r>
              <a:rPr lang="ru-RU" sz="1200" dirty="0"/>
              <a:t> [ </a:t>
            </a:r>
            <a:r>
              <a:rPr lang="ru-RU" sz="1200" u="sng" dirty="0" err="1">
                <a:hlinkClick r:id="rId20"/>
              </a:rPr>
              <a:t>Викачати</a:t>
            </a:r>
            <a:r>
              <a:rPr lang="ru-RU" sz="1200" u="sng" dirty="0">
                <a:hlinkClick r:id="rId20"/>
              </a:rPr>
              <a:t> </a:t>
            </a:r>
            <a:r>
              <a:rPr lang="ru-RU" sz="1200" u="sng" dirty="0" err="1">
                <a:hlinkClick r:id="rId20"/>
              </a:rPr>
              <a:t>з</a:t>
            </a:r>
            <a:r>
              <a:rPr lang="ru-RU" sz="1200" u="sng" dirty="0">
                <a:hlinkClick r:id="rId20"/>
              </a:rPr>
              <a:t> сервера</a:t>
            </a:r>
            <a:r>
              <a:rPr lang="ru-RU" sz="1200" dirty="0"/>
              <a:t> (48.5</a:t>
            </a:r>
            <a:r>
              <a:rPr lang="en-US" sz="1200" dirty="0"/>
              <a:t>Kb) ] </a:t>
            </a:r>
          </a:p>
          <a:p>
            <a:r>
              <a:rPr lang="ru-RU" sz="1200" dirty="0" err="1"/>
              <a:t>Українська</a:t>
            </a:r>
            <a:r>
              <a:rPr lang="ru-RU" sz="1200" dirty="0"/>
              <a:t> </a:t>
            </a:r>
            <a:r>
              <a:rPr lang="ru-RU" sz="1200" dirty="0" err="1"/>
              <a:t>література</a:t>
            </a:r>
            <a:r>
              <a:rPr lang="ru-RU" sz="1200" dirty="0"/>
              <a:t> [ </a:t>
            </a:r>
            <a:r>
              <a:rPr lang="ru-RU" sz="1200" u="sng" dirty="0" err="1">
                <a:hlinkClick r:id="rId21"/>
              </a:rPr>
              <a:t>Викачати</a:t>
            </a:r>
            <a:r>
              <a:rPr lang="ru-RU" sz="1200" u="sng" dirty="0">
                <a:hlinkClick r:id="rId21"/>
              </a:rPr>
              <a:t> </a:t>
            </a:r>
            <a:r>
              <a:rPr lang="ru-RU" sz="1200" u="sng" dirty="0" err="1">
                <a:hlinkClick r:id="rId21"/>
              </a:rPr>
              <a:t>з</a:t>
            </a:r>
            <a:r>
              <a:rPr lang="ru-RU" sz="1200" u="sng" dirty="0">
                <a:hlinkClick r:id="rId21"/>
              </a:rPr>
              <a:t> сервера</a:t>
            </a:r>
            <a:r>
              <a:rPr lang="ru-RU" sz="1200" dirty="0"/>
              <a:t> (40.0</a:t>
            </a:r>
            <a:r>
              <a:rPr lang="en-US" sz="1200" dirty="0"/>
              <a:t>Kb) ] </a:t>
            </a:r>
          </a:p>
          <a:p>
            <a:r>
              <a:rPr lang="ru-RU" sz="1200" dirty="0" err="1"/>
              <a:t>Українська</a:t>
            </a:r>
            <a:r>
              <a:rPr lang="ru-RU" sz="1200" dirty="0"/>
              <a:t> </a:t>
            </a:r>
            <a:r>
              <a:rPr lang="ru-RU" sz="1200" dirty="0" err="1"/>
              <a:t>мова</a:t>
            </a:r>
            <a:r>
              <a:rPr lang="ru-RU" sz="1200" dirty="0"/>
              <a:t> [ </a:t>
            </a:r>
            <a:r>
              <a:rPr lang="ru-RU" sz="1200" u="sng" dirty="0" err="1">
                <a:hlinkClick r:id="rId22"/>
              </a:rPr>
              <a:t>Викачати</a:t>
            </a:r>
            <a:r>
              <a:rPr lang="ru-RU" sz="1200" u="sng" dirty="0">
                <a:hlinkClick r:id="rId22"/>
              </a:rPr>
              <a:t> </a:t>
            </a:r>
            <a:r>
              <a:rPr lang="ru-RU" sz="1200" u="sng" dirty="0" err="1">
                <a:hlinkClick r:id="rId22"/>
              </a:rPr>
              <a:t>з</a:t>
            </a:r>
            <a:r>
              <a:rPr lang="ru-RU" sz="1200" u="sng" dirty="0">
                <a:hlinkClick r:id="rId22"/>
              </a:rPr>
              <a:t> сервера</a:t>
            </a:r>
            <a:r>
              <a:rPr lang="ru-RU" sz="1200" dirty="0"/>
              <a:t> (53.5</a:t>
            </a:r>
            <a:r>
              <a:rPr lang="en-US" sz="1200" dirty="0"/>
              <a:t>Kb) ] </a:t>
            </a:r>
          </a:p>
          <a:p>
            <a:r>
              <a:rPr lang="ru-RU" sz="1200" dirty="0" err="1"/>
              <a:t>Фізична</a:t>
            </a:r>
            <a:r>
              <a:rPr lang="ru-RU" sz="1200" dirty="0"/>
              <a:t> культура [ </a:t>
            </a:r>
            <a:r>
              <a:rPr lang="ru-RU" sz="1200" u="sng" dirty="0" err="1">
                <a:hlinkClick r:id="rId23"/>
              </a:rPr>
              <a:t>Викачати</a:t>
            </a:r>
            <a:r>
              <a:rPr lang="ru-RU" sz="1200" u="sng" dirty="0">
                <a:hlinkClick r:id="rId23"/>
              </a:rPr>
              <a:t> </a:t>
            </a:r>
            <a:r>
              <a:rPr lang="ru-RU" sz="1200" u="sng" dirty="0" err="1">
                <a:hlinkClick r:id="rId23"/>
              </a:rPr>
              <a:t>з</a:t>
            </a:r>
            <a:r>
              <a:rPr lang="ru-RU" sz="1200" u="sng" dirty="0">
                <a:hlinkClick r:id="rId23"/>
              </a:rPr>
              <a:t> сервера</a:t>
            </a:r>
            <a:r>
              <a:rPr lang="ru-RU" sz="1200" dirty="0"/>
              <a:t> (45.5</a:t>
            </a:r>
            <a:r>
              <a:rPr lang="en-US" sz="1200" dirty="0"/>
              <a:t>Kb) ] </a:t>
            </a:r>
          </a:p>
          <a:p>
            <a:endParaRPr lang="ru-RU" sz="1200" dirty="0"/>
          </a:p>
        </p:txBody>
      </p:sp>
      <p:sp>
        <p:nvSpPr>
          <p:cNvPr id="4" name="Нижний колонтитул 3"/>
          <p:cNvSpPr>
            <a:spLocks noGrp="1"/>
          </p:cNvSpPr>
          <p:nvPr>
            <p:ph type="ftr" sz="quarter" idx="11"/>
          </p:nvPr>
        </p:nvSpPr>
        <p:spPr/>
        <p:txBody>
          <a:bodyPr/>
          <a:lstStyle/>
          <a:p>
            <a:r>
              <a:rPr lang="ru-RU" smtClean="0"/>
              <a:t>Князєва Л.А.</a:t>
            </a:r>
            <a:endParaRPr lang="ru-RU"/>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5900" y="0"/>
            <a:ext cx="7658100" cy="563563"/>
          </a:xfrm>
        </p:spPr>
        <p:txBody>
          <a:bodyPr/>
          <a:lstStyle/>
          <a:p>
            <a:r>
              <a:rPr lang="uk-UA" dirty="0" smtClean="0"/>
              <a:t>Інтернет </a:t>
            </a:r>
            <a:r>
              <a:rPr lang="uk-UA" dirty="0" err="1" smtClean="0"/>
              <a:t>–посилання</a:t>
            </a:r>
            <a:r>
              <a:rPr lang="uk-UA" dirty="0" smtClean="0"/>
              <a:t/>
            </a:r>
            <a:br>
              <a:rPr lang="uk-UA" dirty="0" smtClean="0"/>
            </a:br>
            <a:r>
              <a:rPr lang="en-US" sz="1200" dirty="0" smtClean="0"/>
              <a:t>http://koroviya.ucoz.ua/news/kerivnikam_navchalnikh_zakladiv_pedagogichnim_pracivnikam_zatverdzheno_zmini_do_tipovikh_navchalnikh_planiv/2014-08-21-1081</a:t>
            </a:r>
            <a:endParaRPr lang="ru-RU" sz="1200" dirty="0"/>
          </a:p>
        </p:txBody>
      </p:sp>
      <p:sp>
        <p:nvSpPr>
          <p:cNvPr id="3" name="Содержимое 2"/>
          <p:cNvSpPr>
            <a:spLocks noGrp="1"/>
          </p:cNvSpPr>
          <p:nvPr>
            <p:ph idx="1"/>
          </p:nvPr>
        </p:nvSpPr>
        <p:spPr>
          <a:xfrm>
            <a:off x="357158" y="785794"/>
            <a:ext cx="8786842" cy="5786478"/>
          </a:xfrm>
        </p:spPr>
        <p:txBody>
          <a:bodyPr>
            <a:noAutofit/>
          </a:bodyPr>
          <a:lstStyle/>
          <a:p>
            <a:r>
              <a:rPr lang="ru-RU" sz="800" b="1" dirty="0"/>
              <a:t>МЕТОДИЧНІ РЕКОМЕНДАЦІЇ ЩОДО ВИВЧЕННЯ </a:t>
            </a:r>
            <a:r>
              <a:rPr lang="ru-RU" sz="800" b="1" i="1" dirty="0"/>
              <a:t>УКРАЇНСЬКОЇ МОВИ І ЛІТЕРАТУРИ</a:t>
            </a:r>
            <a:r>
              <a:rPr lang="ru-RU" sz="800" b="1" dirty="0"/>
              <a:t> В ЗАГАЛЬНООСВІТНІХ НАВЧАЛЬНИХ ЗАКЛАДАХ УСІХ ТИПІВ У 2014/2015 н.р. (</a:t>
            </a:r>
            <a:r>
              <a:rPr lang="ru-RU" sz="800" b="1" dirty="0" err="1">
                <a:hlinkClick r:id="rId2"/>
              </a:rPr>
              <a:t>завантажити</a:t>
            </a:r>
            <a:r>
              <a:rPr lang="ru-RU" sz="800" b="1" dirty="0"/>
              <a:t>)</a:t>
            </a:r>
          </a:p>
          <a:p>
            <a:r>
              <a:rPr lang="ru-RU" sz="800" b="1" dirty="0" err="1"/>
              <a:t>Інструктивно-методичні</a:t>
            </a:r>
            <a:r>
              <a:rPr lang="ru-RU" sz="800" b="1" dirty="0"/>
              <a:t> </a:t>
            </a:r>
            <a:r>
              <a:rPr lang="ru-RU" sz="800" b="1" dirty="0" err="1"/>
              <a:t>рекомендації</a:t>
            </a:r>
            <a:r>
              <a:rPr lang="ru-RU" sz="800" b="1" dirty="0"/>
              <a:t> </a:t>
            </a:r>
            <a:r>
              <a:rPr lang="ru-RU" sz="800" b="1" dirty="0" err="1"/>
              <a:t>щодо</a:t>
            </a:r>
            <a:r>
              <a:rPr lang="ru-RU" sz="800" b="1" dirty="0"/>
              <a:t> </a:t>
            </a:r>
            <a:r>
              <a:rPr lang="ru-RU" sz="800" b="1" dirty="0" err="1"/>
              <a:t>викладання</a:t>
            </a:r>
            <a:r>
              <a:rPr lang="ru-RU" sz="800" b="1" dirty="0"/>
              <a:t> </a:t>
            </a:r>
            <a:r>
              <a:rPr lang="ru-RU" sz="800" b="1" dirty="0" err="1"/>
              <a:t>варіативної</a:t>
            </a:r>
            <a:r>
              <a:rPr lang="ru-RU" sz="800" b="1" dirty="0"/>
              <a:t> </a:t>
            </a:r>
            <a:r>
              <a:rPr lang="ru-RU" sz="800" b="1" dirty="0" err="1"/>
              <a:t>складової</a:t>
            </a:r>
            <a:r>
              <a:rPr lang="ru-RU" sz="800" b="1" dirty="0"/>
              <a:t> </a:t>
            </a:r>
            <a:r>
              <a:rPr lang="ru-RU" sz="800" b="1" dirty="0" err="1"/>
              <a:t>зі</a:t>
            </a:r>
            <a:r>
              <a:rPr lang="ru-RU" sz="800" b="1" dirty="0"/>
              <a:t> </a:t>
            </a:r>
            <a:r>
              <a:rPr lang="ru-RU" sz="800" b="1" dirty="0" err="1"/>
              <a:t>світової</a:t>
            </a:r>
            <a:r>
              <a:rPr lang="ru-RU" sz="800" b="1" dirty="0"/>
              <a:t> </a:t>
            </a:r>
            <a:r>
              <a:rPr lang="ru-RU" sz="800" b="1" dirty="0" err="1"/>
              <a:t>літератури</a:t>
            </a:r>
            <a:r>
              <a:rPr lang="ru-RU" sz="800" b="1" dirty="0"/>
              <a:t> у 2014/2015 н.р. (</a:t>
            </a:r>
            <a:r>
              <a:rPr lang="ru-RU" sz="800" b="1" dirty="0" err="1">
                <a:hlinkClick r:id="rId3"/>
              </a:rPr>
              <a:t>завантажити</a:t>
            </a:r>
            <a:r>
              <a:rPr lang="ru-RU" sz="800" b="1" dirty="0"/>
              <a:t>)</a:t>
            </a:r>
          </a:p>
          <a:p>
            <a:r>
              <a:rPr lang="ru-RU" sz="800" b="1" dirty="0" err="1"/>
              <a:t>Інструктивно-методичні</a:t>
            </a:r>
            <a:r>
              <a:rPr lang="ru-RU" sz="800" b="1" dirty="0"/>
              <a:t> </a:t>
            </a:r>
            <a:r>
              <a:rPr lang="ru-RU" sz="800" b="1" dirty="0" err="1"/>
              <a:t>рекомендації</a:t>
            </a:r>
            <a:r>
              <a:rPr lang="ru-RU" sz="800" b="1" dirty="0"/>
              <a:t> </a:t>
            </a:r>
            <a:r>
              <a:rPr lang="ru-RU" sz="800" b="1" dirty="0" err="1"/>
              <a:t>щодо</a:t>
            </a:r>
            <a:r>
              <a:rPr lang="ru-RU" sz="800" b="1" dirty="0"/>
              <a:t> </a:t>
            </a:r>
            <a:r>
              <a:rPr lang="ru-RU" sz="800" b="1" dirty="0" err="1"/>
              <a:t>викладання</a:t>
            </a:r>
            <a:r>
              <a:rPr lang="ru-RU" sz="800" b="1" dirty="0"/>
              <a:t> </a:t>
            </a:r>
            <a:r>
              <a:rPr lang="ru-RU" sz="800" b="1" dirty="0" err="1"/>
              <a:t>варіантної</a:t>
            </a:r>
            <a:r>
              <a:rPr lang="ru-RU" sz="800" b="1" dirty="0"/>
              <a:t> </a:t>
            </a:r>
            <a:r>
              <a:rPr lang="ru-RU" sz="800" b="1" dirty="0" err="1"/>
              <a:t>складової</a:t>
            </a:r>
            <a:r>
              <a:rPr lang="ru-RU" sz="800" b="1" dirty="0"/>
              <a:t> </a:t>
            </a:r>
            <a:r>
              <a:rPr lang="ru-RU" sz="800" b="1" dirty="0" err="1"/>
              <a:t>з</a:t>
            </a:r>
            <a:r>
              <a:rPr lang="ru-RU" sz="800" b="1" dirty="0"/>
              <a:t> </a:t>
            </a:r>
            <a:r>
              <a:rPr lang="ru-RU" sz="800" b="1" dirty="0" err="1"/>
              <a:t>румунської</a:t>
            </a:r>
            <a:r>
              <a:rPr lang="ru-RU" sz="800" b="1" dirty="0"/>
              <a:t> </a:t>
            </a:r>
            <a:r>
              <a:rPr lang="ru-RU" sz="800" b="1" dirty="0" err="1"/>
              <a:t>мови</a:t>
            </a:r>
            <a:r>
              <a:rPr lang="ru-RU" sz="800" b="1" dirty="0"/>
              <a:t> </a:t>
            </a:r>
            <a:r>
              <a:rPr lang="ru-RU" sz="800" b="1" dirty="0" err="1"/>
              <a:t>і</a:t>
            </a:r>
            <a:r>
              <a:rPr lang="ru-RU" sz="800" b="1" dirty="0"/>
              <a:t> </a:t>
            </a:r>
            <a:r>
              <a:rPr lang="ru-RU" sz="800" b="1" dirty="0" err="1"/>
              <a:t>літератури</a:t>
            </a:r>
            <a:r>
              <a:rPr lang="ru-RU" sz="800" b="1" dirty="0"/>
              <a:t> (</a:t>
            </a:r>
            <a:r>
              <a:rPr lang="ru-RU" sz="800" b="1" dirty="0" err="1"/>
              <a:t>румунської</a:t>
            </a:r>
            <a:r>
              <a:rPr lang="ru-RU" sz="800" b="1" dirty="0"/>
              <a:t> та </a:t>
            </a:r>
            <a:r>
              <a:rPr lang="ru-RU" sz="800" b="1" dirty="0" err="1"/>
              <a:t>світової</a:t>
            </a:r>
            <a:r>
              <a:rPr lang="ru-RU" sz="800" b="1" dirty="0"/>
              <a:t>) у  2014-2015 н.р. (</a:t>
            </a:r>
            <a:r>
              <a:rPr lang="ru-RU" sz="800" b="1" dirty="0" err="1">
                <a:hlinkClick r:id="rId4"/>
              </a:rPr>
              <a:t>завантажити</a:t>
            </a:r>
            <a:r>
              <a:rPr lang="ru-RU" sz="800" b="1" dirty="0"/>
              <a:t>)</a:t>
            </a:r>
          </a:p>
          <a:p>
            <a:r>
              <a:rPr lang="ru-RU" sz="800" b="1" dirty="0" err="1"/>
              <a:t>Методичні</a:t>
            </a:r>
            <a:r>
              <a:rPr lang="ru-RU" sz="800" b="1" dirty="0"/>
              <a:t> </a:t>
            </a:r>
            <a:r>
              <a:rPr lang="ru-RU" sz="800" b="1" dirty="0" err="1"/>
              <a:t>рекомендації</a:t>
            </a:r>
            <a:r>
              <a:rPr lang="ru-RU" sz="800" b="1" dirty="0"/>
              <a:t> </a:t>
            </a:r>
            <a:r>
              <a:rPr lang="ru-RU" sz="800" b="1" dirty="0" err="1"/>
              <a:t>з</a:t>
            </a:r>
            <a:r>
              <a:rPr lang="ru-RU" sz="800" b="1" dirty="0"/>
              <a:t> </a:t>
            </a:r>
            <a:r>
              <a:rPr lang="ru-RU" sz="800" b="1" i="1" dirty="0" err="1"/>
              <a:t>виховної</a:t>
            </a:r>
            <a:r>
              <a:rPr lang="ru-RU" sz="800" b="1" i="1" dirty="0"/>
              <a:t> </a:t>
            </a:r>
            <a:r>
              <a:rPr lang="ru-RU" sz="800" b="1" i="1" dirty="0" err="1"/>
              <a:t>роботи</a:t>
            </a:r>
            <a:r>
              <a:rPr lang="ru-RU" sz="800" b="1" dirty="0"/>
              <a:t> на 2014/2015 н.р. (</a:t>
            </a:r>
            <a:r>
              <a:rPr lang="ru-RU" sz="800" b="1" dirty="0" err="1"/>
              <a:t>завантажити</a:t>
            </a:r>
            <a:r>
              <a:rPr lang="ru-RU" sz="800" b="1" dirty="0"/>
              <a:t>)</a:t>
            </a:r>
          </a:p>
          <a:p>
            <a:r>
              <a:rPr lang="ru-RU" sz="800" b="1" dirty="0" err="1"/>
              <a:t>Методичні</a:t>
            </a:r>
            <a:r>
              <a:rPr lang="ru-RU" sz="800" b="1" dirty="0"/>
              <a:t> </a:t>
            </a:r>
            <a:r>
              <a:rPr lang="ru-RU" sz="800" b="1" dirty="0" err="1"/>
              <a:t>рекомендації</a:t>
            </a:r>
            <a:r>
              <a:rPr lang="ru-RU" sz="800" b="1" dirty="0"/>
              <a:t> </a:t>
            </a:r>
            <a:r>
              <a:rPr lang="ru-RU" sz="800" b="1" dirty="0" err="1"/>
              <a:t>з</a:t>
            </a:r>
            <a:r>
              <a:rPr lang="ru-RU" sz="800" b="1" dirty="0"/>
              <a:t> </a:t>
            </a:r>
            <a:r>
              <a:rPr lang="ru-RU" sz="800" b="1" dirty="0" err="1"/>
              <a:t>питань</a:t>
            </a:r>
            <a:r>
              <a:rPr lang="ru-RU" sz="800" b="1" dirty="0"/>
              <a:t> </a:t>
            </a:r>
            <a:r>
              <a:rPr lang="ru-RU" sz="800" b="1" dirty="0" err="1"/>
              <a:t>організації</a:t>
            </a:r>
            <a:r>
              <a:rPr lang="ru-RU" sz="800" b="1" dirty="0"/>
              <a:t> </a:t>
            </a:r>
            <a:r>
              <a:rPr lang="ru-RU" sz="800" b="1" dirty="0" err="1"/>
              <a:t>навчально-виховного</a:t>
            </a:r>
            <a:r>
              <a:rPr lang="ru-RU" sz="800" b="1" dirty="0"/>
              <a:t> </a:t>
            </a:r>
            <a:r>
              <a:rPr lang="ru-RU" sz="800" b="1" dirty="0" err="1"/>
              <a:t>процесу</a:t>
            </a:r>
            <a:r>
              <a:rPr lang="ru-RU" sz="800" b="1" dirty="0"/>
              <a:t> в </a:t>
            </a:r>
            <a:r>
              <a:rPr lang="ru-RU" sz="800" b="1" i="1" dirty="0" err="1"/>
              <a:t>позашкільних</a:t>
            </a:r>
            <a:r>
              <a:rPr lang="ru-RU" sz="800" b="1" i="1" dirty="0"/>
              <a:t> </a:t>
            </a:r>
            <a:r>
              <a:rPr lang="ru-RU" sz="800" b="1" i="1" dirty="0" err="1"/>
              <a:t>навчальних</a:t>
            </a:r>
            <a:r>
              <a:rPr lang="ru-RU" sz="800" b="1" i="1" dirty="0"/>
              <a:t> закладах </a:t>
            </a:r>
            <a:r>
              <a:rPr lang="ru-RU" sz="800" b="1" dirty="0"/>
              <a:t>у 2014-2015 </a:t>
            </a:r>
            <a:r>
              <a:rPr lang="ru-RU" sz="800" b="1" dirty="0" err="1"/>
              <a:t>навчальному</a:t>
            </a:r>
            <a:r>
              <a:rPr lang="ru-RU" sz="800" b="1" dirty="0"/>
              <a:t> </a:t>
            </a:r>
            <a:r>
              <a:rPr lang="ru-RU" sz="800" b="1" dirty="0" err="1"/>
              <a:t>році</a:t>
            </a:r>
            <a:r>
              <a:rPr lang="ru-RU" sz="800" b="1" dirty="0"/>
              <a:t> (</a:t>
            </a:r>
            <a:r>
              <a:rPr lang="ru-RU" sz="800" b="1" dirty="0" err="1">
                <a:hlinkClick r:id="rId5"/>
              </a:rPr>
              <a:t>завантажити</a:t>
            </a:r>
            <a:r>
              <a:rPr lang="ru-RU" sz="800" b="1" dirty="0"/>
              <a:t>)</a:t>
            </a:r>
          </a:p>
          <a:p>
            <a:r>
              <a:rPr lang="ru-RU" sz="800" b="1" dirty="0" err="1"/>
              <a:t>Методичні</a:t>
            </a:r>
            <a:r>
              <a:rPr lang="ru-RU" sz="800" b="1" dirty="0"/>
              <a:t> </a:t>
            </a:r>
            <a:r>
              <a:rPr lang="ru-RU" sz="800" b="1" dirty="0" err="1"/>
              <a:t>рекомендації</a:t>
            </a:r>
            <a:r>
              <a:rPr lang="ru-RU" sz="800" b="1" dirty="0"/>
              <a:t> </a:t>
            </a:r>
            <a:r>
              <a:rPr lang="ru-RU" sz="800" b="1" dirty="0" err="1"/>
              <a:t>щодо</a:t>
            </a:r>
            <a:r>
              <a:rPr lang="ru-RU" sz="800" b="1" dirty="0"/>
              <a:t> </a:t>
            </a:r>
            <a:r>
              <a:rPr lang="ru-RU" sz="800" b="1" dirty="0" err="1"/>
              <a:t>викладання</a:t>
            </a:r>
            <a:r>
              <a:rPr lang="ru-RU" sz="800" b="1" dirty="0"/>
              <a:t> </a:t>
            </a:r>
            <a:r>
              <a:rPr lang="ru-RU" sz="800" b="1" i="1" dirty="0" err="1"/>
              <a:t>українознавства</a:t>
            </a:r>
            <a:r>
              <a:rPr lang="ru-RU" sz="800" b="1" dirty="0"/>
              <a:t> в 2014-2015 н.р. (</a:t>
            </a:r>
            <a:r>
              <a:rPr lang="ru-RU" sz="800" b="1" dirty="0" err="1">
                <a:hlinkClick r:id="rId6"/>
              </a:rPr>
              <a:t>завантажити</a:t>
            </a:r>
            <a:r>
              <a:rPr lang="ru-RU" sz="800" b="1" dirty="0"/>
              <a:t>)</a:t>
            </a:r>
          </a:p>
          <a:p>
            <a:r>
              <a:rPr lang="ru-RU" sz="800" b="1" dirty="0" err="1"/>
              <a:t>Методичні</a:t>
            </a:r>
            <a:r>
              <a:rPr lang="ru-RU" sz="800" b="1" dirty="0"/>
              <a:t> </a:t>
            </a:r>
            <a:r>
              <a:rPr lang="ru-RU" sz="800" b="1" dirty="0" err="1"/>
              <a:t>рекомендації</a:t>
            </a:r>
            <a:r>
              <a:rPr lang="ru-RU" sz="800" b="1" dirty="0"/>
              <a:t> </a:t>
            </a:r>
            <a:r>
              <a:rPr lang="ru-RU" sz="800" b="1" dirty="0" err="1"/>
              <a:t>щодо</a:t>
            </a:r>
            <a:r>
              <a:rPr lang="ru-RU" sz="800" b="1" dirty="0"/>
              <a:t> </a:t>
            </a:r>
            <a:r>
              <a:rPr lang="ru-RU" sz="800" b="1" dirty="0" err="1"/>
              <a:t>викладання</a:t>
            </a:r>
            <a:r>
              <a:rPr lang="ru-RU" sz="800" b="1" dirty="0"/>
              <a:t> предмета «</a:t>
            </a:r>
            <a:r>
              <a:rPr lang="ru-RU" sz="800" b="1" i="1" dirty="0" err="1"/>
              <a:t>Захист</a:t>
            </a:r>
            <a:r>
              <a:rPr lang="ru-RU" sz="800" b="1" i="1" dirty="0"/>
              <a:t> </a:t>
            </a:r>
            <a:r>
              <a:rPr lang="ru-RU" sz="800" b="1" i="1" dirty="0" err="1"/>
              <a:t>Вітчизни</a:t>
            </a:r>
            <a:r>
              <a:rPr lang="ru-RU" sz="800" b="1" dirty="0"/>
              <a:t>» у 2014/2015 н.р. (</a:t>
            </a:r>
            <a:r>
              <a:rPr lang="ru-RU" sz="800" b="1" dirty="0" err="1">
                <a:hlinkClick r:id="rId7"/>
              </a:rPr>
              <a:t>завантажити</a:t>
            </a:r>
            <a:r>
              <a:rPr lang="ru-RU" sz="800" b="1" dirty="0"/>
              <a:t>)</a:t>
            </a:r>
          </a:p>
          <a:p>
            <a:r>
              <a:rPr lang="ru-RU" sz="800" b="1" dirty="0" err="1"/>
              <a:t>Методичні</a:t>
            </a:r>
            <a:r>
              <a:rPr lang="ru-RU" sz="800" b="1" dirty="0"/>
              <a:t> </a:t>
            </a:r>
            <a:r>
              <a:rPr lang="ru-RU" sz="800" b="1" dirty="0" err="1"/>
              <a:t>рекомендації</a:t>
            </a:r>
            <a:r>
              <a:rPr lang="ru-RU" sz="800" b="1" dirty="0"/>
              <a:t> </a:t>
            </a:r>
            <a:r>
              <a:rPr lang="ru-RU" sz="800" b="1" dirty="0" err="1"/>
              <a:t>щодо</a:t>
            </a:r>
            <a:r>
              <a:rPr lang="ru-RU" sz="800" b="1" dirty="0"/>
              <a:t> </a:t>
            </a:r>
            <a:r>
              <a:rPr lang="ru-RU" sz="800" b="1" dirty="0" err="1"/>
              <a:t>вивчення</a:t>
            </a:r>
            <a:r>
              <a:rPr lang="ru-RU" sz="800" b="1" dirty="0"/>
              <a:t> предмета «</a:t>
            </a:r>
            <a:r>
              <a:rPr lang="ru-RU" sz="800" b="1" i="1" dirty="0" err="1"/>
              <a:t>Художня</a:t>
            </a:r>
            <a:r>
              <a:rPr lang="ru-RU" sz="800" b="1" i="1" dirty="0"/>
              <a:t> культура</a:t>
            </a:r>
            <a:r>
              <a:rPr lang="ru-RU" sz="800" b="1" dirty="0"/>
              <a:t>» на 2014/2015 </a:t>
            </a:r>
            <a:r>
              <a:rPr lang="ru-RU" sz="800" b="1" dirty="0" err="1"/>
              <a:t>навчальний</a:t>
            </a:r>
            <a:r>
              <a:rPr lang="ru-RU" sz="800" b="1" dirty="0"/>
              <a:t> </a:t>
            </a:r>
            <a:r>
              <a:rPr lang="ru-RU" sz="800" b="1" dirty="0" err="1"/>
              <a:t>рік</a:t>
            </a:r>
            <a:r>
              <a:rPr lang="ru-RU" sz="800" b="1" dirty="0"/>
              <a:t> (</a:t>
            </a:r>
            <a:r>
              <a:rPr lang="ru-RU" sz="800" b="1" dirty="0" err="1">
                <a:hlinkClick r:id="rId8"/>
              </a:rPr>
              <a:t>завантажити</a:t>
            </a:r>
            <a:r>
              <a:rPr lang="ru-RU" sz="800" b="1" dirty="0"/>
              <a:t>)</a:t>
            </a:r>
          </a:p>
          <a:p>
            <a:r>
              <a:rPr lang="ru-RU" sz="800" b="1" dirty="0" err="1"/>
              <a:t>Методичні</a:t>
            </a:r>
            <a:r>
              <a:rPr lang="ru-RU" sz="800" b="1" dirty="0"/>
              <a:t> </a:t>
            </a:r>
            <a:r>
              <a:rPr lang="ru-RU" sz="800" b="1" dirty="0" err="1"/>
              <a:t>рекомендації</a:t>
            </a:r>
            <a:r>
              <a:rPr lang="ru-RU" sz="800" b="1" dirty="0"/>
              <a:t> </a:t>
            </a:r>
            <a:r>
              <a:rPr lang="ru-RU" sz="800" b="1" dirty="0" err="1"/>
              <a:t>щодо</a:t>
            </a:r>
            <a:r>
              <a:rPr lang="ru-RU" sz="800" b="1" dirty="0"/>
              <a:t> </a:t>
            </a:r>
            <a:r>
              <a:rPr lang="ru-RU" sz="800" b="1" dirty="0" err="1"/>
              <a:t>вивчення</a:t>
            </a:r>
            <a:r>
              <a:rPr lang="ru-RU" sz="800" b="1" dirty="0"/>
              <a:t> предмета «</a:t>
            </a:r>
            <a:r>
              <a:rPr lang="ru-RU" sz="800" b="1" i="1" dirty="0" err="1"/>
              <a:t>Образотворче</a:t>
            </a:r>
            <a:r>
              <a:rPr lang="ru-RU" sz="800" b="1" i="1" dirty="0"/>
              <a:t> </a:t>
            </a:r>
            <a:r>
              <a:rPr lang="ru-RU" sz="800" b="1" i="1" dirty="0" err="1"/>
              <a:t>мистецтво</a:t>
            </a:r>
            <a:r>
              <a:rPr lang="ru-RU" sz="800" b="1" dirty="0"/>
              <a:t>»на 2014/2015 </a:t>
            </a:r>
            <a:r>
              <a:rPr lang="ru-RU" sz="800" b="1" dirty="0" err="1"/>
              <a:t>навчальний</a:t>
            </a:r>
            <a:r>
              <a:rPr lang="ru-RU" sz="800" b="1" dirty="0"/>
              <a:t> </a:t>
            </a:r>
            <a:r>
              <a:rPr lang="ru-RU" sz="800" b="1" dirty="0" err="1"/>
              <a:t>рік</a:t>
            </a:r>
            <a:r>
              <a:rPr lang="ru-RU" sz="800" b="1" dirty="0"/>
              <a:t> (</a:t>
            </a:r>
            <a:r>
              <a:rPr lang="ru-RU" sz="800" b="1" dirty="0" err="1">
                <a:hlinkClick r:id="rId9"/>
              </a:rPr>
              <a:t>завантажити</a:t>
            </a:r>
            <a:r>
              <a:rPr lang="ru-RU" sz="800" b="1" dirty="0"/>
              <a:t>)</a:t>
            </a:r>
          </a:p>
          <a:p>
            <a:r>
              <a:rPr lang="ru-RU" sz="800" b="1" dirty="0" err="1"/>
              <a:t>Методичні</a:t>
            </a:r>
            <a:r>
              <a:rPr lang="ru-RU" sz="800" b="1" dirty="0"/>
              <a:t> </a:t>
            </a:r>
            <a:r>
              <a:rPr lang="ru-RU" sz="800" b="1" dirty="0" err="1"/>
              <a:t>рекомендації</a:t>
            </a:r>
            <a:r>
              <a:rPr lang="ru-RU" sz="800" b="1" dirty="0"/>
              <a:t> </a:t>
            </a:r>
            <a:r>
              <a:rPr lang="ru-RU" sz="800" b="1" dirty="0" err="1"/>
              <a:t>щодо</a:t>
            </a:r>
            <a:r>
              <a:rPr lang="ru-RU" sz="800" b="1" dirty="0"/>
              <a:t> </a:t>
            </a:r>
            <a:r>
              <a:rPr lang="ru-RU" sz="800" b="1" dirty="0" err="1"/>
              <a:t>вивчення</a:t>
            </a:r>
            <a:r>
              <a:rPr lang="ru-RU" sz="800" b="1" dirty="0"/>
              <a:t> предмета «</a:t>
            </a:r>
            <a:r>
              <a:rPr lang="ru-RU" sz="800" b="1" i="1" dirty="0" err="1"/>
              <a:t>Музичне</a:t>
            </a:r>
            <a:r>
              <a:rPr lang="ru-RU" sz="800" b="1" i="1" dirty="0"/>
              <a:t> </a:t>
            </a:r>
            <a:r>
              <a:rPr lang="ru-RU" sz="800" b="1" i="1" dirty="0" err="1"/>
              <a:t>мистецтво</a:t>
            </a:r>
            <a:r>
              <a:rPr lang="ru-RU" sz="800" b="1" dirty="0"/>
              <a:t>» (1- 3 </a:t>
            </a:r>
            <a:r>
              <a:rPr lang="ru-RU" sz="800" b="1" dirty="0" err="1"/>
              <a:t>класи</a:t>
            </a:r>
            <a:r>
              <a:rPr lang="ru-RU" sz="800" b="1" dirty="0"/>
              <a:t>) «</a:t>
            </a:r>
            <a:r>
              <a:rPr lang="ru-RU" sz="800" b="1" i="1" dirty="0" err="1"/>
              <a:t>Музика</a:t>
            </a:r>
            <a:r>
              <a:rPr lang="ru-RU" sz="800" b="1" dirty="0"/>
              <a:t>» (4 </a:t>
            </a:r>
            <a:r>
              <a:rPr lang="ru-RU" sz="800" b="1" dirty="0" err="1"/>
              <a:t>клас</a:t>
            </a:r>
            <a:r>
              <a:rPr lang="ru-RU" sz="800" b="1" dirty="0"/>
              <a:t>) та «</a:t>
            </a:r>
            <a:r>
              <a:rPr lang="ru-RU" sz="800" b="1" i="1" dirty="0" err="1"/>
              <a:t>Музичне</a:t>
            </a:r>
            <a:r>
              <a:rPr lang="ru-RU" sz="800" b="1" i="1" dirty="0"/>
              <a:t> </a:t>
            </a:r>
            <a:r>
              <a:rPr lang="ru-RU" sz="800" b="1" i="1" dirty="0" err="1"/>
              <a:t>мистецтво</a:t>
            </a:r>
            <a:r>
              <a:rPr lang="ru-RU" sz="800" b="1" dirty="0"/>
              <a:t>» ( 5-8 </a:t>
            </a:r>
            <a:r>
              <a:rPr lang="ru-RU" sz="800" b="1" dirty="0" err="1"/>
              <a:t>класи</a:t>
            </a:r>
            <a:r>
              <a:rPr lang="ru-RU" sz="800" b="1" dirty="0"/>
              <a:t>) в 2014/ 2015 </a:t>
            </a:r>
            <a:r>
              <a:rPr lang="ru-RU" sz="800" b="1" dirty="0" err="1"/>
              <a:t>навчальному</a:t>
            </a:r>
            <a:r>
              <a:rPr lang="ru-RU" sz="800" b="1" dirty="0"/>
              <a:t> </a:t>
            </a:r>
            <a:r>
              <a:rPr lang="ru-RU" sz="800" b="1" dirty="0" err="1"/>
              <a:t>році</a:t>
            </a:r>
            <a:r>
              <a:rPr lang="ru-RU" sz="800" b="1" dirty="0"/>
              <a:t> (</a:t>
            </a:r>
            <a:r>
              <a:rPr lang="ru-RU" sz="800" b="1" dirty="0" err="1">
                <a:hlinkClick r:id="rId10"/>
              </a:rPr>
              <a:t>завантажити</a:t>
            </a:r>
            <a:r>
              <a:rPr lang="ru-RU" sz="800" b="1" dirty="0"/>
              <a:t>)</a:t>
            </a:r>
          </a:p>
          <a:p>
            <a:r>
              <a:rPr lang="ru-RU" sz="800" b="1" dirty="0"/>
              <a:t>МЕТОДИЧНІ РЕКОМЕНДАЦІЇ ЩОДО ВИВЧЕННЯ </a:t>
            </a:r>
            <a:r>
              <a:rPr lang="ru-RU" sz="800" b="1" i="1" dirty="0"/>
              <a:t>ФІЗИЧНОЇ КУЛЬТУРИ</a:t>
            </a:r>
            <a:r>
              <a:rPr lang="ru-RU" sz="800" b="1" dirty="0"/>
              <a:t> В 2014/2015 НАВЧАЛЬНОМУ РОЦІ (</a:t>
            </a:r>
            <a:r>
              <a:rPr lang="ru-RU" sz="800" b="1" dirty="0" err="1">
                <a:hlinkClick r:id="rId11"/>
              </a:rPr>
              <a:t>завантажити</a:t>
            </a:r>
            <a:r>
              <a:rPr lang="ru-RU" sz="800" b="1" dirty="0"/>
              <a:t>). </a:t>
            </a:r>
            <a:r>
              <a:rPr lang="ru-RU" sz="800" b="1" dirty="0" err="1"/>
              <a:t>Методичні</a:t>
            </a:r>
            <a:r>
              <a:rPr lang="ru-RU" sz="800" b="1" dirty="0"/>
              <a:t> </a:t>
            </a:r>
            <a:r>
              <a:rPr lang="ru-RU" sz="800" b="1" dirty="0" err="1"/>
              <a:t>рекомендації</a:t>
            </a:r>
            <a:r>
              <a:rPr lang="ru-RU" sz="800" b="1" dirty="0"/>
              <a:t> </a:t>
            </a:r>
            <a:r>
              <a:rPr lang="ru-RU" sz="800" b="1" dirty="0" err="1"/>
              <a:t>з</a:t>
            </a:r>
            <a:r>
              <a:rPr lang="ru-RU" sz="800" b="1" dirty="0"/>
              <a:t> </a:t>
            </a:r>
            <a:r>
              <a:rPr lang="ru-RU" sz="800" b="1" dirty="0" err="1"/>
              <a:t>фізичної</a:t>
            </a:r>
            <a:r>
              <a:rPr lang="ru-RU" sz="800" b="1" dirty="0"/>
              <a:t> </a:t>
            </a:r>
            <a:r>
              <a:rPr lang="ru-RU" sz="800" b="1" dirty="0" err="1"/>
              <a:t>культури</a:t>
            </a:r>
            <a:r>
              <a:rPr lang="ru-RU" sz="800" b="1" dirty="0"/>
              <a:t> для </a:t>
            </a:r>
            <a:r>
              <a:rPr lang="ru-RU" sz="800" b="1" dirty="0" err="1"/>
              <a:t>учнів</a:t>
            </a:r>
            <a:r>
              <a:rPr lang="ru-RU" sz="800" b="1" dirty="0"/>
              <a:t> 10 – 11 </a:t>
            </a:r>
            <a:r>
              <a:rPr lang="ru-RU" sz="800" b="1" dirty="0" err="1"/>
              <a:t>класів</a:t>
            </a:r>
            <a:r>
              <a:rPr lang="ru-RU" sz="800" b="1" dirty="0"/>
              <a:t> (</a:t>
            </a:r>
            <a:r>
              <a:rPr lang="ru-RU" sz="800" b="1" dirty="0" err="1"/>
              <a:t>Профільний</a:t>
            </a:r>
            <a:r>
              <a:rPr lang="ru-RU" sz="800" b="1" dirty="0"/>
              <a:t> </a:t>
            </a:r>
            <a:r>
              <a:rPr lang="ru-RU" sz="800" b="1" dirty="0" err="1"/>
              <a:t>рівень</a:t>
            </a:r>
            <a:r>
              <a:rPr lang="ru-RU" sz="800" b="1" dirty="0"/>
              <a:t>) (</a:t>
            </a:r>
            <a:r>
              <a:rPr lang="ru-RU" sz="800" b="1" dirty="0" err="1">
                <a:hlinkClick r:id="rId12"/>
              </a:rPr>
              <a:t>завантажити</a:t>
            </a:r>
            <a:r>
              <a:rPr lang="ru-RU" sz="800" b="1" dirty="0"/>
              <a:t>)</a:t>
            </a:r>
          </a:p>
          <a:p>
            <a:r>
              <a:rPr lang="ru-RU" sz="800" b="1" dirty="0"/>
              <a:t>МЕТОДИЧНІ РЕКОМЕНДАЦІЇ ЩОДО ВИВЧЕННЯ </a:t>
            </a:r>
            <a:r>
              <a:rPr lang="ru-RU" sz="800" b="1" i="1" dirty="0"/>
              <a:t>ІНОЗЕМНИХ МОВ</a:t>
            </a:r>
            <a:r>
              <a:rPr lang="ru-RU" sz="800" b="1" dirty="0"/>
              <a:t> В 2014/2015 НАВЧАЛЬНОМУ РОЦІ (</a:t>
            </a:r>
            <a:r>
              <a:rPr lang="ru-RU" sz="800" b="1" dirty="0" err="1">
                <a:hlinkClick r:id="rId13"/>
              </a:rPr>
              <a:t>завантажити</a:t>
            </a:r>
            <a:r>
              <a:rPr lang="ru-RU" sz="800" b="1" dirty="0"/>
              <a:t>). </a:t>
            </a:r>
            <a:r>
              <a:rPr lang="ru-RU" sz="800" b="1" dirty="0" err="1"/>
              <a:t>Рекомендації</a:t>
            </a:r>
            <a:r>
              <a:rPr lang="ru-RU" sz="800" b="1" dirty="0"/>
              <a:t> </a:t>
            </a:r>
            <a:r>
              <a:rPr lang="ru-RU" sz="800" b="1" dirty="0" err="1"/>
              <a:t>щодо</a:t>
            </a:r>
            <a:r>
              <a:rPr lang="ru-RU" sz="800" b="1" dirty="0"/>
              <a:t> </a:t>
            </a:r>
            <a:r>
              <a:rPr lang="ru-RU" sz="800" b="1" dirty="0" err="1"/>
              <a:t>ефективного</a:t>
            </a:r>
            <a:r>
              <a:rPr lang="ru-RU" sz="800" b="1" dirty="0"/>
              <a:t> </a:t>
            </a:r>
            <a:r>
              <a:rPr lang="ru-RU" sz="800" b="1" dirty="0" err="1"/>
              <a:t>розподілу</a:t>
            </a:r>
            <a:r>
              <a:rPr lang="ru-RU" sz="800" b="1" dirty="0"/>
              <a:t> годин </a:t>
            </a:r>
            <a:r>
              <a:rPr lang="ru-RU" sz="800" b="1" dirty="0" err="1"/>
              <a:t>варіативної</a:t>
            </a:r>
            <a:r>
              <a:rPr lang="ru-RU" sz="800" b="1" dirty="0"/>
              <a:t> </a:t>
            </a:r>
            <a:r>
              <a:rPr lang="ru-RU" sz="800" b="1" dirty="0" err="1"/>
              <a:t>складової</a:t>
            </a:r>
            <a:r>
              <a:rPr lang="ru-RU" sz="800" b="1" dirty="0"/>
              <a:t> </a:t>
            </a:r>
            <a:r>
              <a:rPr lang="ru-RU" sz="800" b="1" dirty="0" err="1"/>
              <a:t>робочих</a:t>
            </a:r>
            <a:r>
              <a:rPr lang="ru-RU" sz="800" b="1" dirty="0"/>
              <a:t> </a:t>
            </a:r>
            <a:r>
              <a:rPr lang="ru-RU" sz="800" b="1" dirty="0" err="1"/>
              <a:t>навчальних</a:t>
            </a:r>
            <a:r>
              <a:rPr lang="ru-RU" sz="800" b="1" dirty="0"/>
              <a:t> </a:t>
            </a:r>
            <a:r>
              <a:rPr lang="ru-RU" sz="800" b="1" dirty="0" err="1"/>
              <a:t>планів</a:t>
            </a:r>
            <a:r>
              <a:rPr lang="ru-RU" sz="800" b="1" dirty="0"/>
              <a:t> </a:t>
            </a:r>
            <a:r>
              <a:rPr lang="ru-RU" sz="800" b="1" dirty="0" err="1"/>
              <a:t>з</a:t>
            </a:r>
            <a:r>
              <a:rPr lang="ru-RU" sz="800" b="1" dirty="0"/>
              <a:t> </a:t>
            </a:r>
            <a:r>
              <a:rPr lang="ru-RU" sz="800" b="1" i="1" dirty="0" err="1"/>
              <a:t>іноземних</a:t>
            </a:r>
            <a:r>
              <a:rPr lang="ru-RU" sz="800" b="1" i="1" dirty="0"/>
              <a:t> </a:t>
            </a:r>
            <a:r>
              <a:rPr lang="ru-RU" sz="800" b="1" i="1" dirty="0" err="1"/>
              <a:t>мов</a:t>
            </a:r>
            <a:r>
              <a:rPr lang="ru-RU" sz="800" b="1" dirty="0"/>
              <a:t> (</a:t>
            </a:r>
            <a:r>
              <a:rPr lang="ru-RU" sz="800" b="1" dirty="0" err="1">
                <a:hlinkClick r:id="rId14"/>
              </a:rPr>
              <a:t>завантажити</a:t>
            </a:r>
            <a:r>
              <a:rPr lang="ru-RU" sz="800" b="1" dirty="0"/>
              <a:t>)</a:t>
            </a:r>
          </a:p>
          <a:p>
            <a:r>
              <a:rPr lang="ru-RU" sz="800" b="1" dirty="0" err="1"/>
              <a:t>Варіативна</a:t>
            </a:r>
            <a:r>
              <a:rPr lang="ru-RU" sz="800" b="1" dirty="0"/>
              <a:t> </a:t>
            </a:r>
            <a:r>
              <a:rPr lang="ru-RU" sz="800" b="1" dirty="0" err="1"/>
              <a:t>складова</a:t>
            </a:r>
            <a:r>
              <a:rPr lang="ru-RU" sz="800" b="1" dirty="0"/>
              <a:t> </a:t>
            </a:r>
            <a:r>
              <a:rPr lang="ru-RU" sz="800" b="1" dirty="0" err="1"/>
              <a:t>вивчення</a:t>
            </a:r>
            <a:r>
              <a:rPr lang="ru-RU" sz="800" b="1" dirty="0"/>
              <a:t> </a:t>
            </a:r>
            <a:r>
              <a:rPr lang="ru-RU" sz="800" b="1" dirty="0" err="1"/>
              <a:t>шкільних</a:t>
            </a:r>
            <a:r>
              <a:rPr lang="ru-RU" sz="800" b="1" dirty="0"/>
              <a:t> </a:t>
            </a:r>
            <a:r>
              <a:rPr lang="ru-RU" sz="800" b="1" dirty="0" err="1"/>
              <a:t>курсів</a:t>
            </a:r>
            <a:r>
              <a:rPr lang="ru-RU" sz="800" b="1" dirty="0"/>
              <a:t> </a:t>
            </a:r>
            <a:r>
              <a:rPr lang="ru-RU" sz="800" b="1" i="1" dirty="0" err="1"/>
              <a:t>природничо-математичних</a:t>
            </a:r>
            <a:r>
              <a:rPr lang="ru-RU" sz="800" b="1" i="1" dirty="0"/>
              <a:t> </a:t>
            </a:r>
            <a:r>
              <a:rPr lang="ru-RU" sz="800" b="1" i="1" dirty="0" err="1"/>
              <a:t>дисциплін</a:t>
            </a:r>
            <a:r>
              <a:rPr lang="ru-RU" sz="800" b="1" dirty="0"/>
              <a:t> у 2014/2015 </a:t>
            </a:r>
            <a:r>
              <a:rPr lang="ru-RU" sz="800" b="1" dirty="0" err="1"/>
              <a:t>навчальному</a:t>
            </a:r>
            <a:r>
              <a:rPr lang="ru-RU" sz="800" b="1" dirty="0"/>
              <a:t> </a:t>
            </a:r>
            <a:r>
              <a:rPr lang="ru-RU" sz="800" b="1" dirty="0" err="1"/>
              <a:t>році</a:t>
            </a:r>
            <a:r>
              <a:rPr lang="ru-RU" sz="800" b="1" dirty="0"/>
              <a:t> (</a:t>
            </a:r>
            <a:r>
              <a:rPr lang="ru-RU" sz="800" b="1" dirty="0" err="1">
                <a:hlinkClick r:id="rId15"/>
              </a:rPr>
              <a:t>завантажити</a:t>
            </a:r>
            <a:r>
              <a:rPr lang="ru-RU" sz="800" b="1" dirty="0"/>
              <a:t>) (</a:t>
            </a:r>
            <a:r>
              <a:rPr lang="ru-RU" sz="800" b="1" dirty="0" err="1">
                <a:hlinkClick r:id="rId16"/>
              </a:rPr>
              <a:t>завантажити</a:t>
            </a:r>
            <a:r>
              <a:rPr lang="ru-RU" sz="800" b="1" dirty="0"/>
              <a:t>)</a:t>
            </a:r>
          </a:p>
          <a:p>
            <a:r>
              <a:rPr lang="ru-RU" sz="800" b="1" dirty="0" err="1"/>
              <a:t>Методичні</a:t>
            </a:r>
            <a:r>
              <a:rPr lang="ru-RU" sz="800" b="1" dirty="0"/>
              <a:t> </a:t>
            </a:r>
            <a:r>
              <a:rPr lang="ru-RU" sz="800" b="1" dirty="0" err="1"/>
              <a:t>рекомендації</a:t>
            </a:r>
            <a:r>
              <a:rPr lang="ru-RU" sz="800" b="1" dirty="0"/>
              <a:t> про </a:t>
            </a:r>
            <a:r>
              <a:rPr lang="ru-RU" sz="800" b="1" dirty="0" err="1"/>
              <a:t>організацію</a:t>
            </a:r>
            <a:r>
              <a:rPr lang="ru-RU" sz="800" b="1" dirty="0"/>
              <a:t> </a:t>
            </a:r>
            <a:r>
              <a:rPr lang="ru-RU" sz="800" b="1" dirty="0" err="1"/>
              <a:t>навчально-виховного</a:t>
            </a:r>
            <a:r>
              <a:rPr lang="ru-RU" sz="800" b="1" dirty="0"/>
              <a:t> </a:t>
            </a:r>
            <a:r>
              <a:rPr lang="ru-RU" sz="800" b="1" dirty="0" err="1"/>
              <a:t>процесу</a:t>
            </a:r>
            <a:r>
              <a:rPr lang="ru-RU" sz="800" b="1" dirty="0"/>
              <a:t> в </a:t>
            </a:r>
            <a:r>
              <a:rPr lang="ru-RU" sz="800" b="1" i="1" dirty="0" err="1"/>
              <a:t>початкових</a:t>
            </a:r>
            <a:r>
              <a:rPr lang="ru-RU" sz="800" b="1" i="1" dirty="0"/>
              <a:t> </a:t>
            </a:r>
            <a:r>
              <a:rPr lang="ru-RU" sz="800" b="1" i="1" dirty="0" err="1"/>
              <a:t>класах</a:t>
            </a:r>
            <a:r>
              <a:rPr lang="ru-RU" sz="800" b="1" dirty="0"/>
              <a:t> </a:t>
            </a:r>
            <a:r>
              <a:rPr lang="ru-RU" sz="800" b="1" dirty="0" err="1"/>
              <a:t>загальноосвітніх</a:t>
            </a:r>
            <a:r>
              <a:rPr lang="ru-RU" sz="800" b="1" dirty="0"/>
              <a:t> </a:t>
            </a:r>
            <a:r>
              <a:rPr lang="ru-RU" sz="800" b="1" dirty="0" err="1"/>
              <a:t>навчальних</a:t>
            </a:r>
            <a:r>
              <a:rPr lang="ru-RU" sz="800" b="1" dirty="0"/>
              <a:t> </a:t>
            </a:r>
            <a:r>
              <a:rPr lang="ru-RU" sz="800" b="1" dirty="0" err="1"/>
              <a:t>закладів</a:t>
            </a:r>
            <a:r>
              <a:rPr lang="ru-RU" sz="800" b="1" dirty="0"/>
              <a:t> у 2014/2015 </a:t>
            </a:r>
            <a:r>
              <a:rPr lang="ru-RU" sz="800" b="1" dirty="0" err="1"/>
              <a:t>навчальному</a:t>
            </a:r>
            <a:r>
              <a:rPr lang="ru-RU" sz="800" b="1" dirty="0"/>
              <a:t> </a:t>
            </a:r>
            <a:r>
              <a:rPr lang="ru-RU" sz="800" b="1" dirty="0" err="1"/>
              <a:t>році</a:t>
            </a:r>
            <a:r>
              <a:rPr lang="ru-RU" sz="800" b="1" dirty="0"/>
              <a:t> (</a:t>
            </a:r>
            <a:r>
              <a:rPr lang="ru-RU" sz="800" b="1" dirty="0" err="1">
                <a:hlinkClick r:id="rId17"/>
              </a:rPr>
              <a:t>завантажити</a:t>
            </a:r>
            <a:r>
              <a:rPr lang="ru-RU" sz="800" b="1" dirty="0"/>
              <a:t>)</a:t>
            </a:r>
          </a:p>
          <a:p>
            <a:r>
              <a:rPr lang="ru-RU" sz="800" b="1" dirty="0"/>
              <a:t>ВИВЧЕННЯ ПРЕДМЕТІВ НАВЧАЛЬНОГО ПЛАНУ (</a:t>
            </a:r>
            <a:r>
              <a:rPr lang="ru-RU" sz="800" b="1" dirty="0" err="1"/>
              <a:t>РекомендаціїМОНУ</a:t>
            </a:r>
            <a:r>
              <a:rPr lang="ru-RU" sz="800" b="1" dirty="0"/>
              <a:t> - </a:t>
            </a:r>
            <a:r>
              <a:rPr lang="ru-RU" sz="800" b="1" dirty="0" err="1">
                <a:hlinkClick r:id="rId18"/>
              </a:rPr>
              <a:t>Завантажити</a:t>
            </a:r>
            <a:r>
              <a:rPr lang="ru-RU" sz="800" b="1" dirty="0"/>
              <a:t>):</a:t>
            </a:r>
          </a:p>
          <a:p>
            <a:r>
              <a:rPr lang="ru-RU" sz="800" b="1" dirty="0"/>
              <a:t>Лист </a:t>
            </a:r>
            <a:r>
              <a:rPr lang="ru-RU" sz="800" b="1" dirty="0" err="1"/>
              <a:t>Міністерства</a:t>
            </a:r>
            <a:r>
              <a:rPr lang="ru-RU" sz="800" b="1" dirty="0"/>
              <a:t> №1/9-343 </a:t>
            </a:r>
            <a:r>
              <a:rPr lang="ru-RU" sz="800" b="1" dirty="0" err="1"/>
              <a:t>від</a:t>
            </a:r>
            <a:r>
              <a:rPr lang="ru-RU" sz="800" b="1" dirty="0"/>
              <a:t> 01.07.2014 </a:t>
            </a:r>
            <a:r>
              <a:rPr lang="ru-RU" sz="800" b="1" dirty="0">
                <a:hlinkClick r:id="rId19"/>
              </a:rPr>
              <a:t>"Про </a:t>
            </a:r>
            <a:r>
              <a:rPr lang="ru-RU" sz="800" b="1" dirty="0" err="1">
                <a:hlinkClick r:id="rId19"/>
              </a:rPr>
              <a:t>організацію</a:t>
            </a:r>
            <a:r>
              <a:rPr lang="ru-RU" sz="800" b="1" dirty="0">
                <a:hlinkClick r:id="rId19"/>
              </a:rPr>
              <a:t> </a:t>
            </a:r>
            <a:r>
              <a:rPr lang="ru-RU" sz="800" b="1" dirty="0" err="1">
                <a:hlinkClick r:id="rId19"/>
              </a:rPr>
              <a:t>навчально-виховного</a:t>
            </a:r>
            <a:r>
              <a:rPr lang="ru-RU" sz="800" b="1" dirty="0">
                <a:hlinkClick r:id="rId19"/>
              </a:rPr>
              <a:t> </a:t>
            </a:r>
            <a:r>
              <a:rPr lang="ru-RU" sz="800" b="1" dirty="0" err="1">
                <a:hlinkClick r:id="rId19"/>
              </a:rPr>
              <a:t>процесу</a:t>
            </a:r>
            <a:r>
              <a:rPr lang="ru-RU" sz="800" b="1" dirty="0">
                <a:hlinkClick r:id="rId19"/>
              </a:rPr>
              <a:t> у </a:t>
            </a:r>
            <a:r>
              <a:rPr lang="ru-RU" sz="800" b="1" dirty="0" err="1">
                <a:hlinkClick r:id="rId19"/>
              </a:rPr>
              <a:t>загальноосвітніх</a:t>
            </a:r>
            <a:r>
              <a:rPr lang="ru-RU" sz="800" b="1" dirty="0">
                <a:hlinkClick r:id="rId19"/>
              </a:rPr>
              <a:t> </a:t>
            </a:r>
            <a:r>
              <a:rPr lang="ru-RU" sz="800" b="1" dirty="0" err="1">
                <a:hlinkClick r:id="rId19"/>
              </a:rPr>
              <a:t>навчальних</a:t>
            </a:r>
            <a:r>
              <a:rPr lang="ru-RU" sz="800" b="1" dirty="0">
                <a:hlinkClick r:id="rId19"/>
              </a:rPr>
              <a:t> закладах </a:t>
            </a:r>
            <a:r>
              <a:rPr lang="ru-RU" sz="800" b="1" dirty="0" err="1">
                <a:hlinkClick r:id="rId19"/>
              </a:rPr>
              <a:t>і</a:t>
            </a:r>
            <a:r>
              <a:rPr lang="ru-RU" sz="800" b="1" dirty="0">
                <a:hlinkClick r:id="rId19"/>
              </a:rPr>
              <a:t> </a:t>
            </a:r>
            <a:r>
              <a:rPr lang="ru-RU" sz="800" b="1" dirty="0" err="1">
                <a:hlinkClick r:id="rId19"/>
              </a:rPr>
              <a:t>вивчення</a:t>
            </a:r>
            <a:r>
              <a:rPr lang="ru-RU" sz="800" b="1" dirty="0">
                <a:hlinkClick r:id="rId19"/>
              </a:rPr>
              <a:t> </a:t>
            </a:r>
            <a:r>
              <a:rPr lang="ru-RU" sz="800" b="1" dirty="0" err="1">
                <a:hlinkClick r:id="rId19"/>
              </a:rPr>
              <a:t>базових</a:t>
            </a:r>
            <a:r>
              <a:rPr lang="ru-RU" sz="800" b="1" dirty="0">
                <a:hlinkClick r:id="rId19"/>
              </a:rPr>
              <a:t> </a:t>
            </a:r>
            <a:r>
              <a:rPr lang="ru-RU" sz="800" b="1" dirty="0" err="1">
                <a:hlinkClick r:id="rId19"/>
              </a:rPr>
              <a:t>дисциплін</a:t>
            </a:r>
            <a:r>
              <a:rPr lang="ru-RU" sz="800" b="1" dirty="0">
                <a:hlinkClick r:id="rId19"/>
              </a:rPr>
              <a:t> в </a:t>
            </a:r>
            <a:r>
              <a:rPr lang="ru-RU" sz="800" b="1" dirty="0" err="1">
                <a:hlinkClick r:id="rId19"/>
              </a:rPr>
              <a:t>основній</a:t>
            </a:r>
            <a:r>
              <a:rPr lang="ru-RU" sz="800" b="1" dirty="0">
                <a:hlinkClick r:id="rId19"/>
              </a:rPr>
              <a:t> </a:t>
            </a:r>
            <a:r>
              <a:rPr lang="ru-RU" sz="800" b="1" dirty="0" err="1">
                <a:hlinkClick r:id="rId19"/>
              </a:rPr>
              <a:t>школі</a:t>
            </a:r>
            <a:r>
              <a:rPr lang="ru-RU" sz="800" b="1" dirty="0">
                <a:hlinkClick r:id="rId19"/>
              </a:rPr>
              <a:t>"</a:t>
            </a:r>
            <a:r>
              <a:rPr lang="ru-RU" sz="800" b="1" dirty="0"/>
              <a:t> (весь текст </a:t>
            </a:r>
            <a:r>
              <a:rPr lang="ru-RU" sz="800" b="1" dirty="0" err="1"/>
              <a:t>повністю</a:t>
            </a:r>
            <a:r>
              <a:rPr lang="ru-RU" sz="800" b="1" dirty="0"/>
              <a:t>, </a:t>
            </a:r>
            <a:r>
              <a:rPr lang="ru-RU" sz="800" b="1" dirty="0" err="1"/>
              <a:t>всі</a:t>
            </a:r>
            <a:r>
              <a:rPr lang="ru-RU" sz="800" b="1" dirty="0"/>
              <a:t> </a:t>
            </a:r>
            <a:r>
              <a:rPr lang="ru-RU" sz="800" b="1" dirty="0" err="1"/>
              <a:t>предмети</a:t>
            </a:r>
            <a:r>
              <a:rPr lang="ru-RU" sz="800" b="1" dirty="0"/>
              <a:t>)</a:t>
            </a:r>
          </a:p>
          <a:p>
            <a:r>
              <a:rPr lang="ru-RU" sz="800" b="1" dirty="0"/>
              <a:t>(для 1-3 </a:t>
            </a:r>
            <a:r>
              <a:rPr lang="ru-RU" sz="800" b="1" dirty="0" err="1"/>
              <a:t>класів</a:t>
            </a:r>
            <a:r>
              <a:rPr lang="ru-RU" sz="800" b="1" dirty="0"/>
              <a:t>) </a:t>
            </a:r>
            <a:r>
              <a:rPr lang="ru-RU" sz="800" b="1" dirty="0">
                <a:hlinkClick r:id="rId20"/>
              </a:rPr>
              <a:t>Лист </a:t>
            </a:r>
            <a:r>
              <a:rPr lang="ru-RU" sz="800" b="1" dirty="0" err="1">
                <a:hlinkClick r:id="rId20"/>
              </a:rPr>
              <a:t>Міністерства</a:t>
            </a:r>
            <a:r>
              <a:rPr lang="ru-RU" sz="800" b="1" dirty="0">
                <a:hlinkClick r:id="rId20"/>
              </a:rPr>
              <a:t> №1,9-343 </a:t>
            </a:r>
            <a:r>
              <a:rPr lang="ru-RU" sz="800" b="1" dirty="0" err="1">
                <a:hlinkClick r:id="rId20"/>
              </a:rPr>
              <a:t>від</a:t>
            </a:r>
            <a:r>
              <a:rPr lang="ru-RU" sz="800" b="1" dirty="0">
                <a:hlinkClick r:id="rId20"/>
              </a:rPr>
              <a:t> 07.07.2014 "Про </a:t>
            </a:r>
            <a:r>
              <a:rPr lang="ru-RU" sz="800" b="1" dirty="0" err="1">
                <a:hlinkClick r:id="rId20"/>
              </a:rPr>
              <a:t>організацію</a:t>
            </a:r>
            <a:r>
              <a:rPr lang="ru-RU" sz="800" b="1" dirty="0">
                <a:hlinkClick r:id="rId20"/>
              </a:rPr>
              <a:t> </a:t>
            </a:r>
            <a:r>
              <a:rPr lang="ru-RU" sz="800" b="1" dirty="0" err="1">
                <a:hlinkClick r:id="rId20"/>
              </a:rPr>
              <a:t>навчально-виховного</a:t>
            </a:r>
            <a:r>
              <a:rPr lang="ru-RU" sz="800" b="1" dirty="0">
                <a:hlinkClick r:id="rId20"/>
              </a:rPr>
              <a:t> </a:t>
            </a:r>
            <a:r>
              <a:rPr lang="ru-RU" sz="800" b="1" dirty="0" err="1">
                <a:hlinkClick r:id="rId20"/>
              </a:rPr>
              <a:t>процесу</a:t>
            </a:r>
            <a:r>
              <a:rPr lang="ru-RU" sz="800" b="1" dirty="0">
                <a:hlinkClick r:id="rId20"/>
              </a:rPr>
              <a:t> у </a:t>
            </a:r>
            <a:r>
              <a:rPr lang="ru-RU" sz="800" b="1" dirty="0" err="1">
                <a:hlinkClick r:id="rId20"/>
              </a:rPr>
              <a:t>загальноосвітніх</a:t>
            </a:r>
            <a:r>
              <a:rPr lang="ru-RU" sz="800" b="1" dirty="0">
                <a:hlinkClick r:id="rId20"/>
              </a:rPr>
              <a:t> </a:t>
            </a:r>
            <a:r>
              <a:rPr lang="ru-RU" sz="800" b="1" dirty="0" err="1">
                <a:hlinkClick r:id="rId20"/>
              </a:rPr>
              <a:t>навчальних</a:t>
            </a:r>
            <a:r>
              <a:rPr lang="ru-RU" sz="800" b="1" dirty="0">
                <a:hlinkClick r:id="rId20"/>
              </a:rPr>
              <a:t> закладах </a:t>
            </a:r>
            <a:r>
              <a:rPr lang="ru-RU" sz="800" b="1" dirty="0" err="1">
                <a:hlinkClick r:id="rId20"/>
              </a:rPr>
              <a:t>і</a:t>
            </a:r>
            <a:r>
              <a:rPr lang="ru-RU" sz="800" b="1" dirty="0">
                <a:hlinkClick r:id="rId20"/>
              </a:rPr>
              <a:t> </a:t>
            </a:r>
            <a:r>
              <a:rPr lang="ru-RU" sz="800" b="1" dirty="0" err="1">
                <a:hlinkClick r:id="rId20"/>
              </a:rPr>
              <a:t>вивчення</a:t>
            </a:r>
            <a:r>
              <a:rPr lang="ru-RU" sz="800" b="1" dirty="0">
                <a:hlinkClick r:id="rId20"/>
              </a:rPr>
              <a:t> </a:t>
            </a:r>
            <a:r>
              <a:rPr lang="ru-RU" sz="800" b="1" dirty="0" err="1">
                <a:hlinkClick r:id="rId20"/>
              </a:rPr>
              <a:t>базових</a:t>
            </a:r>
            <a:r>
              <a:rPr lang="ru-RU" sz="800" b="1" dirty="0">
                <a:hlinkClick r:id="rId20"/>
              </a:rPr>
              <a:t> </a:t>
            </a:r>
            <a:r>
              <a:rPr lang="ru-RU" sz="800" b="1" dirty="0" err="1">
                <a:hlinkClick r:id="rId20"/>
              </a:rPr>
              <a:t>дисциплін</a:t>
            </a:r>
            <a:r>
              <a:rPr lang="ru-RU" sz="800" b="1" dirty="0">
                <a:hlinkClick r:id="rId20"/>
              </a:rPr>
              <a:t> в </a:t>
            </a:r>
            <a:r>
              <a:rPr lang="ru-RU" sz="800" b="1" dirty="0" err="1">
                <a:hlinkClick r:id="rId20"/>
              </a:rPr>
              <a:t>основній</a:t>
            </a:r>
            <a:r>
              <a:rPr lang="ru-RU" sz="800" b="1" dirty="0">
                <a:hlinkClick r:id="rId20"/>
              </a:rPr>
              <a:t> </a:t>
            </a:r>
            <a:r>
              <a:rPr lang="ru-RU" sz="800" b="1" dirty="0" err="1">
                <a:hlinkClick r:id="rId20"/>
              </a:rPr>
              <a:t>школі</a:t>
            </a:r>
            <a:r>
              <a:rPr lang="ru-RU" sz="800" b="1" dirty="0">
                <a:hlinkClick r:id="rId20"/>
              </a:rPr>
              <a:t>. </a:t>
            </a:r>
            <a:r>
              <a:rPr lang="ru-RU" sz="800" b="1" dirty="0" err="1">
                <a:hlinkClick r:id="rId20"/>
              </a:rPr>
              <a:t>Початкова</a:t>
            </a:r>
            <a:r>
              <a:rPr lang="ru-RU" sz="800" b="1" dirty="0">
                <a:hlinkClick r:id="rId20"/>
              </a:rPr>
              <a:t> школа"</a:t>
            </a:r>
            <a:endParaRPr lang="ru-RU" sz="800" b="1" dirty="0"/>
          </a:p>
          <a:p>
            <a:r>
              <a:rPr lang="ru-RU" sz="800" b="1" dirty="0">
                <a:hlinkClick r:id="rId21"/>
              </a:rPr>
              <a:t>(для 4 </a:t>
            </a:r>
            <a:r>
              <a:rPr lang="ru-RU" sz="800" b="1" dirty="0" err="1">
                <a:hlinkClick r:id="rId21"/>
              </a:rPr>
              <a:t>класів</a:t>
            </a:r>
            <a:r>
              <a:rPr lang="ru-RU" sz="800" b="1" i="1" dirty="0">
                <a:hlinkClick r:id="rId21"/>
              </a:rPr>
              <a:t>) Лист </a:t>
            </a:r>
            <a:r>
              <a:rPr lang="ru-RU" sz="800" b="1" i="1" dirty="0" err="1">
                <a:hlinkClick r:id="rId21"/>
              </a:rPr>
              <a:t>від</a:t>
            </a:r>
            <a:r>
              <a:rPr lang="ru-RU" sz="800" b="1" i="1" dirty="0">
                <a:hlinkClick r:id="rId21"/>
              </a:rPr>
              <a:t> 09.06.2011 р. № 1/9-454 «Про </a:t>
            </a:r>
            <a:r>
              <a:rPr lang="ru-RU" sz="800" b="1" i="1" dirty="0" err="1">
                <a:hlinkClick r:id="rId21"/>
              </a:rPr>
              <a:t>особливості</a:t>
            </a:r>
            <a:r>
              <a:rPr lang="ru-RU" sz="800" b="1" i="1" dirty="0">
                <a:hlinkClick r:id="rId21"/>
              </a:rPr>
              <a:t> </a:t>
            </a:r>
            <a:r>
              <a:rPr lang="ru-RU" sz="800" b="1" i="1" dirty="0" err="1">
                <a:hlinkClick r:id="rId21"/>
              </a:rPr>
              <a:t>організації</a:t>
            </a:r>
            <a:r>
              <a:rPr lang="ru-RU" sz="800" b="1" i="1" dirty="0">
                <a:hlinkClick r:id="rId21"/>
              </a:rPr>
              <a:t> </a:t>
            </a:r>
            <a:r>
              <a:rPr lang="ru-RU" sz="800" b="1" i="1" dirty="0" err="1">
                <a:hlinkClick r:id="rId21"/>
              </a:rPr>
              <a:t>навчально-виховного</a:t>
            </a:r>
            <a:r>
              <a:rPr lang="ru-RU" sz="800" b="1" i="1" dirty="0">
                <a:hlinkClick r:id="rId21"/>
              </a:rPr>
              <a:t> </a:t>
            </a:r>
            <a:r>
              <a:rPr lang="ru-RU" sz="800" b="1" i="1" dirty="0" err="1">
                <a:hlinkClick r:id="rId21"/>
              </a:rPr>
              <a:t>процесу</a:t>
            </a:r>
            <a:r>
              <a:rPr lang="ru-RU" sz="800" b="1" i="1" dirty="0">
                <a:hlinkClick r:id="rId21"/>
              </a:rPr>
              <a:t> в </a:t>
            </a:r>
            <a:r>
              <a:rPr lang="ru-RU" sz="800" b="1" i="1" dirty="0" err="1">
                <a:hlinkClick r:id="rId21"/>
              </a:rPr>
              <a:t>загальноосвітніх</a:t>
            </a:r>
            <a:r>
              <a:rPr lang="ru-RU" sz="800" b="1" i="1" dirty="0">
                <a:hlinkClick r:id="rId21"/>
              </a:rPr>
              <a:t> </a:t>
            </a:r>
            <a:r>
              <a:rPr lang="ru-RU" sz="800" b="1" i="1" dirty="0" err="1">
                <a:hlinkClick r:id="rId21"/>
              </a:rPr>
              <a:t>навчальних</a:t>
            </a:r>
            <a:r>
              <a:rPr lang="ru-RU" sz="800" b="1" i="1" dirty="0">
                <a:hlinkClick r:id="rId21"/>
              </a:rPr>
              <a:t> закладах у 2011/2012 </a:t>
            </a:r>
            <a:r>
              <a:rPr lang="ru-RU" sz="800" b="1" i="1" dirty="0" err="1">
                <a:hlinkClick r:id="rId21"/>
              </a:rPr>
              <a:t>році.</a:t>
            </a:r>
            <a:r>
              <a:rPr lang="ru-RU" sz="800" b="1" dirty="0" err="1"/>
              <a:t>Початкова</a:t>
            </a:r>
            <a:r>
              <a:rPr lang="ru-RU" sz="800" b="1" dirty="0"/>
              <a:t> школа"</a:t>
            </a:r>
          </a:p>
          <a:p>
            <a:r>
              <a:rPr lang="ru-RU" sz="800" b="1" dirty="0"/>
              <a:t>(для 6 </a:t>
            </a:r>
            <a:r>
              <a:rPr lang="ru-RU" sz="800" b="1" dirty="0" err="1"/>
              <a:t>класу</a:t>
            </a:r>
            <a:r>
              <a:rPr lang="ru-RU" sz="800" b="1" dirty="0"/>
              <a:t>) </a:t>
            </a:r>
            <a:r>
              <a:rPr lang="ru-RU" sz="800" b="1" dirty="0" err="1">
                <a:hlinkClick r:id="rId22"/>
              </a:rPr>
              <a:t>Педагогічні</a:t>
            </a:r>
            <a:r>
              <a:rPr lang="ru-RU" sz="800" b="1" dirty="0">
                <a:hlinkClick r:id="rId22"/>
              </a:rPr>
              <a:t> </a:t>
            </a:r>
            <a:r>
              <a:rPr lang="ru-RU" sz="800" b="1" dirty="0" err="1">
                <a:hlinkClick r:id="rId22"/>
              </a:rPr>
              <a:t>особливості</a:t>
            </a:r>
            <a:r>
              <a:rPr lang="ru-RU" sz="800" b="1" dirty="0">
                <a:hlinkClick r:id="rId22"/>
              </a:rPr>
              <a:t> </a:t>
            </a:r>
            <a:r>
              <a:rPr lang="ru-RU" sz="800" b="1" dirty="0" err="1">
                <a:hlinkClick r:id="rId22"/>
              </a:rPr>
              <a:t>навчання</a:t>
            </a:r>
            <a:r>
              <a:rPr lang="ru-RU" sz="800" b="1" dirty="0">
                <a:hlinkClick r:id="rId22"/>
              </a:rPr>
              <a:t> </a:t>
            </a:r>
            <a:r>
              <a:rPr lang="ru-RU" sz="800" b="1" dirty="0" err="1">
                <a:hlinkClick r:id="rId22"/>
              </a:rPr>
              <a:t>учнів</a:t>
            </a:r>
            <a:r>
              <a:rPr lang="ru-RU" sz="800" b="1" dirty="0">
                <a:hlinkClick r:id="rId22"/>
              </a:rPr>
              <a:t> у </a:t>
            </a:r>
            <a:r>
              <a:rPr lang="ru-RU" sz="800" b="1" dirty="0" err="1">
                <a:hlinkClick r:id="rId22"/>
              </a:rPr>
              <a:t>шостих</a:t>
            </a:r>
            <a:r>
              <a:rPr lang="ru-RU" sz="800" b="1" dirty="0">
                <a:hlinkClick r:id="rId22"/>
              </a:rPr>
              <a:t> </a:t>
            </a:r>
            <a:r>
              <a:rPr lang="ru-RU" sz="800" b="1" dirty="0" err="1">
                <a:hlinkClick r:id="rId22"/>
              </a:rPr>
              <a:t>класах</a:t>
            </a:r>
            <a:endParaRPr lang="ru-RU" sz="800" b="1" dirty="0"/>
          </a:p>
          <a:p>
            <a:r>
              <a:rPr lang="ru-RU" sz="800" b="1" dirty="0" err="1"/>
              <a:t>Методичні</a:t>
            </a:r>
            <a:r>
              <a:rPr lang="ru-RU" sz="800" b="1" dirty="0"/>
              <a:t> </a:t>
            </a:r>
            <a:r>
              <a:rPr lang="ru-RU" sz="800" b="1" dirty="0" err="1"/>
              <a:t>рекомендації</a:t>
            </a:r>
            <a:r>
              <a:rPr lang="ru-RU" sz="800" b="1" dirty="0"/>
              <a:t> </a:t>
            </a:r>
            <a:r>
              <a:rPr lang="ru-RU" sz="800" b="1" dirty="0" err="1"/>
              <a:t>з</a:t>
            </a:r>
            <a:r>
              <a:rPr lang="ru-RU" sz="800" b="1" dirty="0"/>
              <a:t> </a:t>
            </a:r>
            <a:r>
              <a:rPr lang="ru-RU" sz="800" b="1" dirty="0" err="1"/>
              <a:t>питань</a:t>
            </a:r>
            <a:r>
              <a:rPr lang="ru-RU" sz="800" b="1" dirty="0"/>
              <a:t> </a:t>
            </a:r>
            <a:r>
              <a:rPr lang="ru-RU" sz="800" b="1" dirty="0" err="1"/>
              <a:t>організації</a:t>
            </a:r>
            <a:r>
              <a:rPr lang="ru-RU" sz="800" b="1" dirty="0"/>
              <a:t> </a:t>
            </a:r>
            <a:r>
              <a:rPr lang="ru-RU" sz="800" b="1" dirty="0" err="1"/>
              <a:t>виховної</a:t>
            </a:r>
            <a:r>
              <a:rPr lang="ru-RU" sz="800" b="1" dirty="0"/>
              <a:t> </a:t>
            </a:r>
            <a:r>
              <a:rPr lang="ru-RU" sz="800" b="1" dirty="0" err="1"/>
              <a:t>роботи</a:t>
            </a:r>
            <a:r>
              <a:rPr lang="ru-RU" sz="800" b="1" dirty="0"/>
              <a:t> у </a:t>
            </a:r>
            <a:r>
              <a:rPr lang="ru-RU" sz="800" b="1" dirty="0" err="1"/>
              <a:t>навчальних</a:t>
            </a:r>
            <a:r>
              <a:rPr lang="ru-RU" sz="800" b="1" dirty="0"/>
              <a:t> закладах у 2014/2015 </a:t>
            </a:r>
            <a:r>
              <a:rPr lang="ru-RU" sz="800" b="1" dirty="0" err="1"/>
              <a:t>навчальному</a:t>
            </a:r>
            <a:r>
              <a:rPr lang="ru-RU" sz="800" b="1" dirty="0"/>
              <a:t> </a:t>
            </a:r>
            <a:r>
              <a:rPr lang="ru-RU" sz="800" b="1" dirty="0" err="1"/>
              <a:t>році</a:t>
            </a:r>
            <a:r>
              <a:rPr lang="ru-RU" sz="800" b="1" dirty="0"/>
              <a:t> </a:t>
            </a:r>
            <a:r>
              <a:rPr lang="ru-RU" sz="800" b="1" i="1" dirty="0"/>
              <a:t>(</a:t>
            </a:r>
            <a:r>
              <a:rPr lang="ru-RU" sz="800" b="1" i="1" dirty="0">
                <a:hlinkClick r:id="rId23"/>
              </a:rPr>
              <a:t>лист МОН </a:t>
            </a:r>
            <a:r>
              <a:rPr lang="ru-RU" sz="800" b="1" i="1" dirty="0" err="1">
                <a:hlinkClick r:id="rId23"/>
              </a:rPr>
              <a:t>від</a:t>
            </a:r>
            <a:r>
              <a:rPr lang="ru-RU" sz="800" b="1" i="1" dirty="0">
                <a:hlinkClick r:id="rId23"/>
              </a:rPr>
              <a:t> 25.07.2014 № 1/9-376 «Про </a:t>
            </a:r>
            <a:r>
              <a:rPr lang="ru-RU" sz="800" b="1" i="1" dirty="0" err="1">
                <a:hlinkClick r:id="rId23"/>
              </a:rPr>
              <a:t>методичні</a:t>
            </a:r>
            <a:r>
              <a:rPr lang="ru-RU" sz="800" b="1" i="1" dirty="0">
                <a:hlinkClick r:id="rId23"/>
              </a:rPr>
              <a:t> </a:t>
            </a:r>
            <a:r>
              <a:rPr lang="ru-RU" sz="800" b="1" i="1" dirty="0" err="1">
                <a:hlinkClick r:id="rId23"/>
              </a:rPr>
              <a:t>рекомендації</a:t>
            </a:r>
            <a:r>
              <a:rPr lang="ru-RU" sz="800" b="1" i="1" dirty="0">
                <a:hlinkClick r:id="rId23"/>
              </a:rPr>
              <a:t> </a:t>
            </a:r>
            <a:r>
              <a:rPr lang="ru-RU" sz="800" b="1" i="1" dirty="0" err="1">
                <a:hlinkClick r:id="rId23"/>
              </a:rPr>
              <a:t>з</a:t>
            </a:r>
            <a:r>
              <a:rPr lang="ru-RU" sz="800" b="1" i="1" dirty="0">
                <a:hlinkClick r:id="rId23"/>
              </a:rPr>
              <a:t> </a:t>
            </a:r>
            <a:r>
              <a:rPr lang="ru-RU" sz="800" b="1" i="1" dirty="0" err="1">
                <a:hlinkClick r:id="rId23"/>
              </a:rPr>
              <a:t>питань</a:t>
            </a:r>
            <a:r>
              <a:rPr lang="ru-RU" sz="800" b="1" i="1" dirty="0">
                <a:hlinkClick r:id="rId23"/>
              </a:rPr>
              <a:t> </a:t>
            </a:r>
            <a:r>
              <a:rPr lang="ru-RU" sz="800" b="1" i="1" dirty="0" err="1">
                <a:hlinkClick r:id="rId23"/>
              </a:rPr>
              <a:t>організації</a:t>
            </a:r>
            <a:r>
              <a:rPr lang="ru-RU" sz="800" b="1" i="1" dirty="0">
                <a:hlinkClick r:id="rId23"/>
              </a:rPr>
              <a:t> </a:t>
            </a:r>
            <a:r>
              <a:rPr lang="ru-RU" sz="800" b="1" i="1" dirty="0" err="1">
                <a:hlinkClick r:id="rId23"/>
              </a:rPr>
              <a:t>виховної</a:t>
            </a:r>
            <a:r>
              <a:rPr lang="ru-RU" sz="800" b="1" i="1" dirty="0">
                <a:hlinkClick r:id="rId23"/>
              </a:rPr>
              <a:t> </a:t>
            </a:r>
            <a:r>
              <a:rPr lang="ru-RU" sz="800" b="1" i="1" dirty="0" err="1">
                <a:hlinkClick r:id="rId23"/>
              </a:rPr>
              <a:t>роботи</a:t>
            </a:r>
            <a:r>
              <a:rPr lang="ru-RU" sz="800" b="1" i="1" dirty="0">
                <a:hlinkClick r:id="rId23"/>
              </a:rPr>
              <a:t> у </a:t>
            </a:r>
            <a:r>
              <a:rPr lang="ru-RU" sz="800" b="1" i="1" dirty="0" err="1">
                <a:hlinkClick r:id="rId23"/>
              </a:rPr>
              <a:t>навчальних</a:t>
            </a:r>
            <a:r>
              <a:rPr lang="ru-RU" sz="800" b="1" i="1" dirty="0">
                <a:hlinkClick r:id="rId23"/>
              </a:rPr>
              <a:t> закладах у 2014/2015 </a:t>
            </a:r>
            <a:r>
              <a:rPr lang="ru-RU" sz="800" b="1" i="1" dirty="0" err="1">
                <a:hlinkClick r:id="rId23"/>
              </a:rPr>
              <a:t>навчальному</a:t>
            </a:r>
            <a:r>
              <a:rPr lang="ru-RU" sz="800" b="1" i="1" dirty="0">
                <a:hlinkClick r:id="rId23"/>
              </a:rPr>
              <a:t> </a:t>
            </a:r>
            <a:r>
              <a:rPr lang="ru-RU" sz="800" b="1" i="1" dirty="0" err="1">
                <a:hlinkClick r:id="rId23"/>
              </a:rPr>
              <a:t>році</a:t>
            </a:r>
            <a:r>
              <a:rPr lang="ru-RU" sz="800" b="1" i="1" dirty="0">
                <a:hlinkClick r:id="rId23"/>
              </a:rPr>
              <a:t>»</a:t>
            </a:r>
            <a:r>
              <a:rPr lang="ru-RU" sz="800" b="1" i="1" dirty="0"/>
              <a:t>)</a:t>
            </a:r>
            <a:endParaRPr lang="ru-RU" sz="800" b="1" dirty="0"/>
          </a:p>
          <a:p>
            <a:r>
              <a:rPr lang="ru-RU" sz="800" b="1" i="1" dirty="0">
                <a:hlinkClick r:id="rId24"/>
              </a:rPr>
              <a:t>"Стан та </a:t>
            </a:r>
            <a:r>
              <a:rPr lang="ru-RU" sz="800" b="1" i="1" dirty="0" err="1">
                <a:hlinkClick r:id="rId24"/>
              </a:rPr>
              <a:t>особливості</a:t>
            </a:r>
            <a:r>
              <a:rPr lang="ru-RU" sz="800" b="1" i="1" dirty="0">
                <a:hlinkClick r:id="rId24"/>
              </a:rPr>
              <a:t> </a:t>
            </a:r>
            <a:r>
              <a:rPr lang="ru-RU" sz="800" b="1" i="1" dirty="0" err="1">
                <a:hlinkClick r:id="rId24"/>
              </a:rPr>
              <a:t>діяльності</a:t>
            </a:r>
            <a:r>
              <a:rPr lang="ru-RU" sz="800" b="1" i="1" dirty="0">
                <a:hlinkClick r:id="rId24"/>
              </a:rPr>
              <a:t> </a:t>
            </a:r>
            <a:r>
              <a:rPr lang="ru-RU" sz="800" b="1" i="1" dirty="0" err="1">
                <a:hlinkClick r:id="rId24"/>
              </a:rPr>
              <a:t>психологічної</a:t>
            </a:r>
            <a:r>
              <a:rPr lang="ru-RU" sz="800" b="1" i="1" dirty="0">
                <a:hlinkClick r:id="rId24"/>
              </a:rPr>
              <a:t> </a:t>
            </a:r>
            <a:r>
              <a:rPr lang="ru-RU" sz="800" b="1" i="1" dirty="0" err="1">
                <a:hlinkClick r:id="rId24"/>
              </a:rPr>
              <a:t>служби</a:t>
            </a:r>
            <a:r>
              <a:rPr lang="ru-RU" sz="800" b="1" i="1" dirty="0">
                <a:hlinkClick r:id="rId24"/>
              </a:rPr>
              <a:t> </a:t>
            </a:r>
            <a:r>
              <a:rPr lang="ru-RU" sz="800" b="1" i="1" dirty="0" err="1">
                <a:hlinkClick r:id="rId24"/>
              </a:rPr>
              <a:t>системи</a:t>
            </a:r>
            <a:r>
              <a:rPr lang="ru-RU" sz="800" b="1" i="1" dirty="0">
                <a:hlinkClick r:id="rId24"/>
              </a:rPr>
              <a:t> </a:t>
            </a:r>
            <a:r>
              <a:rPr lang="ru-RU" sz="800" b="1" i="1" dirty="0" err="1">
                <a:hlinkClick r:id="rId24"/>
              </a:rPr>
              <a:t>освіти</a:t>
            </a:r>
            <a:r>
              <a:rPr lang="ru-RU" sz="800" b="1" i="1" dirty="0">
                <a:hlinkClick r:id="rId24"/>
              </a:rPr>
              <a:t> у 2014-2015 </a:t>
            </a:r>
            <a:r>
              <a:rPr lang="ru-RU" sz="800" b="1" i="1" dirty="0" err="1">
                <a:hlinkClick r:id="rId24"/>
              </a:rPr>
              <a:t>навчальному</a:t>
            </a:r>
            <a:r>
              <a:rPr lang="ru-RU" sz="800" b="1" i="1" dirty="0">
                <a:hlinkClick r:id="rId24"/>
              </a:rPr>
              <a:t> </a:t>
            </a:r>
            <a:r>
              <a:rPr lang="ru-RU" sz="800" b="1" i="1" dirty="0" err="1">
                <a:hlinkClick r:id="rId24"/>
              </a:rPr>
              <a:t>році</a:t>
            </a:r>
            <a:r>
              <a:rPr lang="ru-RU" sz="800" b="1" dirty="0"/>
              <a:t>" лист </a:t>
            </a:r>
            <a:r>
              <a:rPr lang="ru-RU" sz="1000" b="1" dirty="0" err="1"/>
              <a:t>Міністерства</a:t>
            </a:r>
            <a:r>
              <a:rPr lang="ru-RU" sz="1000" b="1" dirty="0"/>
              <a:t> №1/9-374 </a:t>
            </a:r>
            <a:r>
              <a:rPr lang="ru-RU" sz="1000" b="1" dirty="0" err="1"/>
              <a:t>від</a:t>
            </a:r>
            <a:r>
              <a:rPr lang="ru-RU" sz="1000" b="1" dirty="0"/>
              <a:t> 25.07.2014 </a:t>
            </a:r>
          </a:p>
          <a:p>
            <a:r>
              <a:rPr lang="ru-RU" sz="1000" b="1" dirty="0" err="1">
                <a:hlinkClick r:id="rId25"/>
              </a:rPr>
              <a:t>Зразки</a:t>
            </a:r>
            <a:r>
              <a:rPr lang="ru-RU" sz="1000" b="1" dirty="0">
                <a:hlinkClick r:id="rId25"/>
              </a:rPr>
              <a:t> </a:t>
            </a:r>
            <a:r>
              <a:rPr lang="ru-RU" sz="1000" b="1" dirty="0" err="1">
                <a:hlinkClick r:id="rId25"/>
              </a:rPr>
              <a:t>заповнення</a:t>
            </a:r>
            <a:r>
              <a:rPr lang="ru-RU" sz="1000" b="1" dirty="0">
                <a:hlinkClick r:id="rId25"/>
              </a:rPr>
              <a:t> </a:t>
            </a:r>
            <a:r>
              <a:rPr lang="ru-RU" sz="1000" b="1" dirty="0" err="1">
                <a:hlinkClick r:id="rId25"/>
              </a:rPr>
              <a:t>сторінок</a:t>
            </a:r>
            <a:r>
              <a:rPr lang="ru-RU" sz="1000" b="1" dirty="0">
                <a:hlinkClick r:id="rId25"/>
              </a:rPr>
              <a:t> журналу </a:t>
            </a:r>
            <a:r>
              <a:rPr lang="ru-RU" sz="1000" b="1" dirty="0" err="1">
                <a:hlinkClick r:id="rId25"/>
              </a:rPr>
              <a:t>з</a:t>
            </a:r>
            <a:r>
              <a:rPr lang="ru-RU" sz="1000" b="1" dirty="0">
                <a:hlinkClick r:id="rId25"/>
              </a:rPr>
              <a:t> </a:t>
            </a:r>
            <a:r>
              <a:rPr lang="ru-RU" sz="1000" b="1" dirty="0" err="1">
                <a:hlinkClick r:id="rId25"/>
              </a:rPr>
              <a:t>укр.мови</a:t>
            </a:r>
            <a:r>
              <a:rPr lang="ru-RU" sz="1000" b="1" dirty="0">
                <a:hlinkClick r:id="rId25"/>
              </a:rPr>
              <a:t>, </a:t>
            </a:r>
            <a:r>
              <a:rPr lang="ru-RU" sz="1000" b="1" dirty="0" err="1">
                <a:hlinkClick r:id="rId25"/>
              </a:rPr>
              <a:t>укр.діт-ри</a:t>
            </a:r>
            <a:r>
              <a:rPr lang="ru-RU" sz="1000" b="1" dirty="0">
                <a:hlinkClick r:id="rId25"/>
              </a:rPr>
              <a:t>, </a:t>
            </a:r>
            <a:r>
              <a:rPr lang="ru-RU" sz="1000" b="1" dirty="0" err="1">
                <a:hlinkClick r:id="rId25"/>
              </a:rPr>
              <a:t>світової</a:t>
            </a:r>
            <a:r>
              <a:rPr lang="ru-RU" sz="1000" b="1" dirty="0">
                <a:hlinkClick r:id="rId25"/>
              </a:rPr>
              <a:t> </a:t>
            </a:r>
            <a:r>
              <a:rPr lang="ru-RU" sz="1000" b="1" dirty="0" err="1">
                <a:hlinkClick r:id="rId25"/>
              </a:rPr>
              <a:t>літ-ри</a:t>
            </a:r>
            <a:r>
              <a:rPr lang="ru-RU" sz="1000" b="1" dirty="0"/>
              <a:t> (Лист МОНУ </a:t>
            </a:r>
            <a:r>
              <a:rPr lang="ru-RU" sz="1000" b="1" dirty="0" err="1"/>
              <a:t>від</a:t>
            </a:r>
            <a:r>
              <a:rPr lang="ru-RU" sz="1000" b="1" dirty="0"/>
              <a:t> 21.08.2010 №1/9-580)</a:t>
            </a:r>
          </a:p>
          <a:p>
            <a:r>
              <a:rPr lang="ru-RU" sz="1000" b="1" i="1" dirty="0">
                <a:hlinkClick r:id="rId26"/>
              </a:rPr>
              <a:t>“</a:t>
            </a:r>
            <a:r>
              <a:rPr lang="ru-RU" sz="1000" b="1" i="1" dirty="0" err="1">
                <a:hlinkClick r:id="rId26"/>
              </a:rPr>
              <a:t>Щодо</a:t>
            </a:r>
            <a:r>
              <a:rPr lang="ru-RU" sz="1000" b="1" i="1" dirty="0">
                <a:hlinkClick r:id="rId26"/>
              </a:rPr>
              <a:t> </a:t>
            </a:r>
            <a:r>
              <a:rPr lang="ru-RU" sz="1000" b="1" i="1" dirty="0" err="1">
                <a:hlinkClick r:id="rId26"/>
              </a:rPr>
              <a:t>організації</a:t>
            </a:r>
            <a:r>
              <a:rPr lang="ru-RU" sz="1000" b="1" i="1" dirty="0">
                <a:hlinkClick r:id="rId26"/>
              </a:rPr>
              <a:t> </a:t>
            </a:r>
            <a:r>
              <a:rPr lang="ru-RU" sz="1000" b="1" i="1" dirty="0" err="1">
                <a:hlinkClick r:id="rId26"/>
              </a:rPr>
              <a:t>роботи</a:t>
            </a:r>
            <a:r>
              <a:rPr lang="ru-RU" sz="1000" b="1" i="1" dirty="0">
                <a:hlinkClick r:id="rId26"/>
              </a:rPr>
              <a:t> в </a:t>
            </a:r>
            <a:r>
              <a:rPr lang="ru-RU" sz="1000" b="1" i="1" dirty="0" err="1">
                <a:hlinkClick r:id="rId26"/>
              </a:rPr>
              <a:t>дошкільних</a:t>
            </a:r>
            <a:r>
              <a:rPr lang="ru-RU" sz="1000" b="1" i="1" dirty="0">
                <a:hlinkClick r:id="rId26"/>
              </a:rPr>
              <a:t> </a:t>
            </a:r>
            <a:r>
              <a:rPr lang="ru-RU" sz="1000" b="1" i="1" dirty="0" err="1">
                <a:hlinkClick r:id="rId26"/>
              </a:rPr>
              <a:t>навчальних</a:t>
            </a:r>
            <a:r>
              <a:rPr lang="ru-RU" sz="1000" b="1" i="1" dirty="0">
                <a:hlinkClick r:id="rId26"/>
              </a:rPr>
              <a:t> закладах у 2014/2015 </a:t>
            </a:r>
            <a:r>
              <a:rPr lang="ru-RU" sz="1000" b="1" i="1" dirty="0" err="1">
                <a:hlinkClick r:id="rId26"/>
              </a:rPr>
              <a:t>навчальному</a:t>
            </a:r>
            <a:r>
              <a:rPr lang="ru-RU" sz="1000" b="1" i="1" dirty="0">
                <a:hlinkClick r:id="rId26"/>
              </a:rPr>
              <a:t> </a:t>
            </a:r>
            <a:r>
              <a:rPr lang="ru-RU" sz="1000" b="1" i="1" dirty="0" err="1">
                <a:hlinkClick r:id="rId26"/>
              </a:rPr>
              <a:t>році</a:t>
            </a:r>
            <a:r>
              <a:rPr lang="ru-RU" sz="1000" b="1" i="1" dirty="0">
                <a:hlinkClick r:id="rId26"/>
              </a:rPr>
              <a:t>”</a:t>
            </a:r>
            <a:r>
              <a:rPr lang="ru-RU" sz="1000" b="1" dirty="0"/>
              <a:t> лист МОН </a:t>
            </a:r>
            <a:r>
              <a:rPr lang="ru-RU" sz="1000" b="1" dirty="0" err="1"/>
              <a:t>від</a:t>
            </a:r>
            <a:r>
              <a:rPr lang="ru-RU" sz="1000" b="1" dirty="0"/>
              <a:t> 27.06.2014 № 1/9-341</a:t>
            </a:r>
          </a:p>
          <a:p>
            <a:r>
              <a:rPr lang="ru-RU" sz="1000" b="1" dirty="0"/>
              <a:t>"</a:t>
            </a:r>
            <a:r>
              <a:rPr lang="ru-RU" sz="1000" b="1" dirty="0">
                <a:hlinkClick r:id="rId27"/>
              </a:rPr>
              <a:t>Про </a:t>
            </a:r>
            <a:r>
              <a:rPr lang="ru-RU" sz="1000" b="1" dirty="0" err="1">
                <a:hlinkClick r:id="rId27"/>
              </a:rPr>
              <a:t>навчальні</a:t>
            </a:r>
            <a:r>
              <a:rPr lang="ru-RU" sz="1000" b="1" dirty="0">
                <a:hlinkClick r:id="rId27"/>
              </a:rPr>
              <a:t> </a:t>
            </a:r>
            <a:r>
              <a:rPr lang="ru-RU" sz="1000" b="1" dirty="0" err="1">
                <a:hlinkClick r:id="rId27"/>
              </a:rPr>
              <a:t>програми</a:t>
            </a:r>
            <a:r>
              <a:rPr lang="ru-RU" sz="1000" b="1" dirty="0">
                <a:hlinkClick r:id="rId27"/>
              </a:rPr>
              <a:t> </a:t>
            </a:r>
            <a:r>
              <a:rPr lang="ru-RU" sz="1000" b="1" dirty="0" err="1">
                <a:hlinkClick r:id="rId27"/>
              </a:rPr>
              <a:t>з</a:t>
            </a:r>
            <a:r>
              <a:rPr lang="ru-RU" sz="1000" b="1" dirty="0">
                <a:hlinkClick r:id="rId27"/>
              </a:rPr>
              <a:t> </a:t>
            </a:r>
            <a:r>
              <a:rPr lang="ru-RU" sz="1000" b="1" dirty="0" err="1">
                <a:hlinkClick r:id="rId27"/>
              </a:rPr>
              <a:t>позашкільної</a:t>
            </a:r>
            <a:r>
              <a:rPr lang="ru-RU" sz="1000" b="1" dirty="0">
                <a:hlinkClick r:id="rId27"/>
              </a:rPr>
              <a:t> </a:t>
            </a:r>
            <a:r>
              <a:rPr lang="ru-RU" sz="1000" b="1" dirty="0" err="1">
                <a:hlinkClick r:id="rId27"/>
              </a:rPr>
              <a:t>освіти</a:t>
            </a:r>
            <a:r>
              <a:rPr lang="ru-RU" sz="1000" b="1" dirty="0"/>
              <a:t>" лист МОН № 1/9-502 </a:t>
            </a:r>
            <a:r>
              <a:rPr lang="ru-RU" sz="1000" b="1" dirty="0" err="1"/>
              <a:t>від</a:t>
            </a:r>
            <a:r>
              <a:rPr lang="ru-RU" sz="1000" b="1" dirty="0"/>
              <a:t> 18.07.13 року</a:t>
            </a:r>
          </a:p>
          <a:p>
            <a:r>
              <a:rPr lang="ru-RU" sz="1000" b="1" dirty="0"/>
              <a:t>Лист Департаменту </a:t>
            </a:r>
            <a:r>
              <a:rPr lang="ru-RU" sz="1000" b="1" dirty="0" err="1"/>
              <a:t>освіти</a:t>
            </a:r>
            <a:r>
              <a:rPr lang="ru-RU" sz="1000" b="1" dirty="0"/>
              <a:t> </a:t>
            </a:r>
            <a:r>
              <a:rPr lang="ru-RU" sz="1000" b="1" dirty="0" err="1"/>
              <a:t>і</a:t>
            </a:r>
            <a:r>
              <a:rPr lang="ru-RU" sz="1000" b="1" dirty="0"/>
              <a:t> науки </a:t>
            </a:r>
            <a:r>
              <a:rPr lang="ru-RU" sz="1000" b="1" dirty="0" err="1"/>
              <a:t>від</a:t>
            </a:r>
            <a:r>
              <a:rPr lang="ru-RU" sz="1000" b="1" dirty="0"/>
              <a:t> 29.07.014  № 01-31/2072</a:t>
            </a:r>
            <a:r>
              <a:rPr lang="ru-RU" sz="1000" b="1" i="1" dirty="0"/>
              <a:t> "</a:t>
            </a:r>
            <a:r>
              <a:rPr lang="ru-RU" sz="1000" b="1" i="1" dirty="0" err="1"/>
              <a:t>Вимоги</a:t>
            </a:r>
            <a:r>
              <a:rPr lang="ru-RU" sz="1000" b="1" i="1" dirty="0"/>
              <a:t> </a:t>
            </a:r>
            <a:r>
              <a:rPr lang="ru-RU" sz="1000" b="1" i="1" dirty="0" err="1"/>
              <a:t>викладання</a:t>
            </a:r>
            <a:r>
              <a:rPr lang="ru-RU" sz="1000" b="1" i="1" dirty="0"/>
              <a:t> у школах предмета «</a:t>
            </a:r>
            <a:r>
              <a:rPr lang="ru-RU" sz="1000" b="1" i="1" dirty="0" err="1"/>
              <a:t>Захист</a:t>
            </a:r>
            <a:r>
              <a:rPr lang="ru-RU" sz="1000" b="1" i="1" dirty="0"/>
              <a:t> </a:t>
            </a:r>
            <a:r>
              <a:rPr lang="ru-RU" sz="1000" b="1" i="1" dirty="0" err="1"/>
              <a:t>Вітчизни</a:t>
            </a:r>
            <a:r>
              <a:rPr lang="ru-RU" sz="1000" b="1" i="1" dirty="0"/>
              <a:t>», </a:t>
            </a:r>
            <a:r>
              <a:rPr lang="ru-RU" sz="1000" b="1" i="1" dirty="0" err="1"/>
              <a:t>курсів</a:t>
            </a:r>
            <a:r>
              <a:rPr lang="ru-RU" sz="1000" b="1" i="1" dirty="0"/>
              <a:t> духовно-морального </a:t>
            </a:r>
            <a:r>
              <a:rPr lang="ru-RU" sz="1000" b="1" i="1" dirty="0" err="1"/>
              <a:t>спрямування</a:t>
            </a:r>
            <a:r>
              <a:rPr lang="ru-RU" sz="1000" b="1" dirty="0"/>
              <a:t>" (</a:t>
            </a:r>
            <a:r>
              <a:rPr lang="ru-RU" sz="1000" b="1" dirty="0" err="1">
                <a:hlinkClick r:id="rId28"/>
              </a:rPr>
              <a:t>завантажити</a:t>
            </a:r>
            <a:r>
              <a:rPr lang="ru-RU" sz="1000" b="1" dirty="0"/>
              <a:t>).</a:t>
            </a:r>
          </a:p>
          <a:p>
            <a:r>
              <a:rPr lang="ru-RU" sz="1000" b="1" dirty="0"/>
              <a:t> </a:t>
            </a:r>
          </a:p>
          <a:p>
            <a:endParaRPr lang="ru-RU" sz="1000" dirty="0"/>
          </a:p>
        </p:txBody>
      </p:sp>
      <p:sp>
        <p:nvSpPr>
          <p:cNvPr id="4" name="Нижний колонтитул 3"/>
          <p:cNvSpPr>
            <a:spLocks noGrp="1"/>
          </p:cNvSpPr>
          <p:nvPr>
            <p:ph type="ftr" sz="quarter" idx="11"/>
          </p:nvPr>
        </p:nvSpPr>
        <p:spPr/>
        <p:txBody>
          <a:bodyPr/>
          <a:lstStyle/>
          <a:p>
            <a:r>
              <a:rPr lang="ru-RU" smtClean="0"/>
              <a:t>Князєва Л.А.</a:t>
            </a:r>
            <a:endParaRPr lang="ru-RU"/>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142960"/>
            <a:ext cx="8686800" cy="5715040"/>
          </a:xfrm>
        </p:spPr>
        <p:txBody>
          <a:bodyPr>
            <a:normAutofit fontScale="40000" lnSpcReduction="20000"/>
          </a:bodyPr>
          <a:lstStyle/>
          <a:p>
            <a:pPr lvl="1"/>
            <a:r>
              <a:rPr lang="ru-RU" u="sng" dirty="0" smtClean="0">
                <a:hlinkClick r:id="rId2"/>
              </a:rPr>
              <a:t>Список</a:t>
            </a:r>
            <a:r>
              <a:rPr lang="ru-RU" u="sng" dirty="0">
                <a:hlinkClick r:id="rId2"/>
              </a:rPr>
              <a:t> </a:t>
            </a:r>
            <a:r>
              <a:rPr lang="ru-RU" u="sng" dirty="0" err="1">
                <a:hlinkClick r:id="rId2"/>
              </a:rPr>
              <a:t>навчальних</a:t>
            </a:r>
            <a:r>
              <a:rPr lang="ru-RU" u="sng" dirty="0">
                <a:hlinkClick r:id="rId2"/>
              </a:rPr>
              <a:t> </a:t>
            </a:r>
            <a:r>
              <a:rPr lang="ru-RU" u="sng" dirty="0" err="1">
                <a:hlinkClick r:id="rId2"/>
              </a:rPr>
              <a:t>програм</a:t>
            </a:r>
            <a:r>
              <a:rPr lang="ru-RU" u="sng" dirty="0">
                <a:hlinkClick r:id="rId2"/>
              </a:rPr>
              <a:t>, </a:t>
            </a:r>
            <a:r>
              <a:rPr lang="ru-RU" u="sng" dirty="0" err="1">
                <a:hlinkClick r:id="rId2"/>
              </a:rPr>
              <a:t>підручників</a:t>
            </a:r>
            <a:r>
              <a:rPr lang="ru-RU" u="sng" dirty="0">
                <a:hlinkClick r:id="rId2"/>
              </a:rPr>
              <a:t> та </a:t>
            </a:r>
            <a:r>
              <a:rPr lang="ru-RU" u="sng" dirty="0" err="1">
                <a:hlinkClick r:id="rId2"/>
              </a:rPr>
              <a:t>навчально-методичних</a:t>
            </a:r>
            <a:r>
              <a:rPr lang="ru-RU" u="sng" dirty="0">
                <a:hlinkClick r:id="rId2"/>
              </a:rPr>
              <a:t> </a:t>
            </a:r>
            <a:r>
              <a:rPr lang="ru-RU" u="sng" dirty="0" err="1">
                <a:hlinkClick r:id="rId2"/>
              </a:rPr>
              <a:t>посібників</a:t>
            </a:r>
            <a:r>
              <a:rPr lang="ru-RU" u="sng" dirty="0">
                <a:hlinkClick r:id="rId2"/>
              </a:rPr>
              <a:t>, </a:t>
            </a:r>
            <a:r>
              <a:rPr lang="ru-RU" u="sng" dirty="0" err="1">
                <a:hlinkClick r:id="rId2"/>
              </a:rPr>
              <a:t>рекомендованих</a:t>
            </a:r>
            <a:r>
              <a:rPr lang="ru-RU" u="sng" dirty="0">
                <a:hlinkClick r:id="rId2"/>
              </a:rPr>
              <a:t> </a:t>
            </a:r>
            <a:r>
              <a:rPr lang="ru-RU" u="sng" dirty="0" err="1">
                <a:hlinkClick r:id="rId2"/>
              </a:rPr>
              <a:t>Міністерством</a:t>
            </a:r>
            <a:r>
              <a:rPr lang="ru-RU" u="sng" dirty="0">
                <a:hlinkClick r:id="rId2"/>
              </a:rPr>
              <a:t> </a:t>
            </a:r>
            <a:r>
              <a:rPr lang="ru-RU" u="sng" dirty="0" err="1">
                <a:hlinkClick r:id="rId2"/>
              </a:rPr>
              <a:t>освіти</a:t>
            </a:r>
            <a:r>
              <a:rPr lang="ru-RU" u="sng" dirty="0">
                <a:hlinkClick r:id="rId2"/>
              </a:rPr>
              <a:t> </a:t>
            </a:r>
            <a:r>
              <a:rPr lang="ru-RU" u="sng" dirty="0" err="1">
                <a:hlinkClick r:id="rId2"/>
              </a:rPr>
              <a:t>і</a:t>
            </a:r>
            <a:r>
              <a:rPr lang="ru-RU" u="sng" dirty="0">
                <a:hlinkClick r:id="rId2"/>
              </a:rPr>
              <a:t> науки </a:t>
            </a:r>
            <a:r>
              <a:rPr lang="ru-RU" u="sng" dirty="0" err="1">
                <a:hlinkClick r:id="rId2"/>
              </a:rPr>
              <a:t>України</a:t>
            </a:r>
            <a:r>
              <a:rPr lang="ru-RU" u="sng" dirty="0">
                <a:hlinkClick r:id="rId2"/>
              </a:rPr>
              <a:t>  для </a:t>
            </a:r>
            <a:r>
              <a:rPr lang="ru-RU" u="sng" dirty="0" err="1">
                <a:hlinkClick r:id="rId2"/>
              </a:rPr>
              <a:t>використання</a:t>
            </a:r>
            <a:r>
              <a:rPr lang="ru-RU" u="sng" dirty="0">
                <a:hlinkClick r:id="rId2"/>
              </a:rPr>
              <a:t> в </a:t>
            </a:r>
            <a:r>
              <a:rPr lang="ru-RU" b="1" u="sng" dirty="0" err="1">
                <a:hlinkClick r:id="rId2"/>
              </a:rPr>
              <a:t>початкових</a:t>
            </a:r>
            <a:r>
              <a:rPr lang="ru-RU" b="1" u="sng" dirty="0">
                <a:hlinkClick r:id="rId2"/>
              </a:rPr>
              <a:t> </a:t>
            </a:r>
            <a:r>
              <a:rPr lang="ru-RU" b="1" u="sng" dirty="0" err="1">
                <a:hlinkClick r:id="rId2"/>
              </a:rPr>
              <a:t>класах</a:t>
            </a:r>
            <a:r>
              <a:rPr lang="ru-RU" u="sng" dirty="0">
                <a:hlinkClick r:id="rId2"/>
              </a:rPr>
              <a:t> </a:t>
            </a:r>
            <a:r>
              <a:rPr lang="ru-RU" u="sng" dirty="0" err="1">
                <a:hlinkClick r:id="rId2"/>
              </a:rPr>
              <a:t>загальноосвітніх</a:t>
            </a:r>
            <a:r>
              <a:rPr lang="ru-RU" u="sng" dirty="0">
                <a:hlinkClick r:id="rId2"/>
              </a:rPr>
              <a:t> </a:t>
            </a:r>
            <a:r>
              <a:rPr lang="ru-RU" u="sng" dirty="0" err="1">
                <a:hlinkClick r:id="rId2"/>
              </a:rPr>
              <a:t>навчальних</a:t>
            </a:r>
            <a:r>
              <a:rPr lang="ru-RU" u="sng" dirty="0">
                <a:hlinkClick r:id="rId2"/>
              </a:rPr>
              <a:t> </a:t>
            </a:r>
            <a:r>
              <a:rPr lang="ru-RU" u="sng" dirty="0" err="1">
                <a:hlinkClick r:id="rId2"/>
              </a:rPr>
              <a:t>закладів</a:t>
            </a:r>
            <a:r>
              <a:rPr lang="ru-RU" u="sng" dirty="0">
                <a:hlinkClick r:id="rId2"/>
              </a:rPr>
              <a:t> </a:t>
            </a:r>
            <a:r>
              <a:rPr lang="ru-RU" u="sng" dirty="0" err="1">
                <a:hlinkClick r:id="rId2"/>
              </a:rPr>
              <a:t>з</a:t>
            </a:r>
            <a:r>
              <a:rPr lang="ru-RU" u="sng" dirty="0">
                <a:hlinkClick r:id="rId2"/>
              </a:rPr>
              <a:t> </a:t>
            </a:r>
            <a:r>
              <a:rPr lang="ru-RU" u="sng" dirty="0" err="1">
                <a:hlinkClick r:id="rId2"/>
              </a:rPr>
              <a:t>навчанням</a:t>
            </a:r>
            <a:r>
              <a:rPr lang="ru-RU" u="sng" dirty="0">
                <a:hlinkClick r:id="rId2"/>
              </a:rPr>
              <a:t> </a:t>
            </a:r>
            <a:r>
              <a:rPr lang="ru-RU" u="sng" dirty="0" err="1">
                <a:hlinkClick r:id="rId2"/>
              </a:rPr>
              <a:t>українською</a:t>
            </a:r>
            <a:r>
              <a:rPr lang="ru-RU" u="sng" dirty="0">
                <a:hlinkClick r:id="rId2"/>
              </a:rPr>
              <a:t> </a:t>
            </a:r>
            <a:r>
              <a:rPr lang="ru-RU" u="sng" dirty="0" err="1">
                <a:hlinkClick r:id="rId2"/>
              </a:rPr>
              <a:t>мовою</a:t>
            </a:r>
            <a:r>
              <a:rPr lang="ru-RU" u="sng" dirty="0">
                <a:hlinkClick r:id="rId2"/>
              </a:rPr>
              <a:t> у 2014/2015 </a:t>
            </a:r>
            <a:r>
              <a:rPr lang="ru-RU" u="sng" dirty="0" err="1">
                <a:hlinkClick r:id="rId2"/>
              </a:rPr>
              <a:t>навчальному</a:t>
            </a:r>
            <a:r>
              <a:rPr lang="ru-RU" u="sng" dirty="0">
                <a:hlinkClick r:id="rId2"/>
              </a:rPr>
              <a:t> </a:t>
            </a:r>
            <a:r>
              <a:rPr lang="ru-RU" u="sng" dirty="0" err="1">
                <a:hlinkClick r:id="rId2"/>
              </a:rPr>
              <a:t>році</a:t>
            </a:r>
            <a:r>
              <a:rPr lang="ru-RU" dirty="0"/>
              <a:t> </a:t>
            </a:r>
          </a:p>
          <a:p>
            <a:pPr>
              <a:buNone/>
            </a:pPr>
            <a:r>
              <a:rPr lang="ru-RU" dirty="0"/>
              <a:t>Список </a:t>
            </a:r>
            <a:r>
              <a:rPr lang="ru-RU" dirty="0" err="1"/>
              <a:t>навчальних</a:t>
            </a:r>
            <a:r>
              <a:rPr lang="ru-RU" dirty="0"/>
              <a:t> </a:t>
            </a:r>
            <a:r>
              <a:rPr lang="ru-RU" dirty="0" err="1"/>
              <a:t>програм</a:t>
            </a:r>
            <a:r>
              <a:rPr lang="ru-RU" dirty="0"/>
              <a:t>, </a:t>
            </a:r>
            <a:r>
              <a:rPr lang="ru-RU" dirty="0" err="1"/>
              <a:t>підручників</a:t>
            </a:r>
            <a:r>
              <a:rPr lang="ru-RU" dirty="0"/>
              <a:t> та </a:t>
            </a:r>
            <a:r>
              <a:rPr lang="ru-RU" dirty="0" err="1"/>
              <a:t>посібників</a:t>
            </a:r>
            <a:r>
              <a:rPr lang="ru-RU" dirty="0"/>
              <a:t> для </a:t>
            </a:r>
            <a:r>
              <a:rPr lang="ru-RU" dirty="0" err="1"/>
              <a:t>загальноосвітніх</a:t>
            </a:r>
            <a:r>
              <a:rPr lang="ru-RU" dirty="0"/>
              <a:t> </a:t>
            </a:r>
            <a:r>
              <a:rPr lang="ru-RU" dirty="0" err="1"/>
              <a:t>навчальних</a:t>
            </a:r>
            <a:r>
              <a:rPr lang="ru-RU" dirty="0"/>
              <a:t> </a:t>
            </a:r>
            <a:r>
              <a:rPr lang="ru-RU" dirty="0" err="1"/>
              <a:t>закладів</a:t>
            </a:r>
            <a:r>
              <a:rPr lang="ru-RU" dirty="0"/>
              <a:t>, </a:t>
            </a:r>
            <a:r>
              <a:rPr lang="ru-RU" dirty="0" err="1"/>
              <a:t>яким</a:t>
            </a:r>
            <a:r>
              <a:rPr lang="ru-RU" dirty="0"/>
              <a:t> </a:t>
            </a:r>
            <a:r>
              <a:rPr lang="ru-RU" dirty="0" err="1"/>
              <a:t>надано</a:t>
            </a:r>
            <a:r>
              <a:rPr lang="ru-RU" dirty="0"/>
              <a:t> гриф </a:t>
            </a:r>
            <a:r>
              <a:rPr lang="ru-RU" dirty="0" err="1"/>
              <a:t>Міністерства</a:t>
            </a:r>
            <a:r>
              <a:rPr lang="ru-RU" dirty="0"/>
              <a:t> </a:t>
            </a:r>
            <a:r>
              <a:rPr lang="ru-RU" dirty="0" err="1"/>
              <a:t>освіти</a:t>
            </a:r>
            <a:r>
              <a:rPr lang="ru-RU" dirty="0"/>
              <a:t> </a:t>
            </a:r>
            <a:r>
              <a:rPr lang="ru-RU" dirty="0" err="1"/>
              <a:t>і</a:t>
            </a:r>
            <a:r>
              <a:rPr lang="ru-RU" dirty="0"/>
              <a:t> науки </a:t>
            </a:r>
            <a:r>
              <a:rPr lang="ru-RU" dirty="0" err="1"/>
              <a:t>України</a:t>
            </a:r>
            <a:r>
              <a:rPr lang="ru-RU" dirty="0"/>
              <a:t> </a:t>
            </a:r>
            <a:r>
              <a:rPr lang="ru-RU" dirty="0" err="1"/>
              <a:t>або</a:t>
            </a:r>
            <a:r>
              <a:rPr lang="ru-RU" dirty="0"/>
              <a:t> </a:t>
            </a:r>
            <a:r>
              <a:rPr lang="ru-RU" dirty="0" err="1"/>
              <a:t>схвалення</a:t>
            </a:r>
            <a:r>
              <a:rPr lang="ru-RU" dirty="0"/>
              <a:t> для </a:t>
            </a:r>
            <a:r>
              <a:rPr lang="ru-RU" dirty="0" err="1"/>
              <a:t>використання</a:t>
            </a:r>
            <a:r>
              <a:rPr lang="ru-RU" dirty="0"/>
              <a:t> у </a:t>
            </a:r>
            <a:r>
              <a:rPr lang="ru-RU" dirty="0" err="1"/>
              <a:t>загальноосвітніх</a:t>
            </a:r>
            <a:r>
              <a:rPr lang="ru-RU" dirty="0"/>
              <a:t> </a:t>
            </a:r>
            <a:r>
              <a:rPr lang="ru-RU" dirty="0" err="1"/>
              <a:t>навчальних</a:t>
            </a:r>
            <a:r>
              <a:rPr lang="ru-RU" dirty="0"/>
              <a:t> закладах:</a:t>
            </a:r>
          </a:p>
          <a:p>
            <a:r>
              <a:rPr lang="ru-RU" b="1" u="sng" dirty="0" err="1">
                <a:hlinkClick r:id="rId3"/>
              </a:rPr>
              <a:t>Українська</a:t>
            </a:r>
            <a:r>
              <a:rPr lang="ru-RU" b="1" u="sng" dirty="0">
                <a:hlinkClick r:id="rId3"/>
              </a:rPr>
              <a:t> </a:t>
            </a:r>
            <a:r>
              <a:rPr lang="ru-RU" b="1" u="sng" dirty="0" err="1">
                <a:hlinkClick r:id="rId3"/>
              </a:rPr>
              <a:t>мова</a:t>
            </a:r>
            <a:endParaRPr lang="ru-RU" dirty="0"/>
          </a:p>
          <a:p>
            <a:r>
              <a:rPr lang="ru-RU" b="1" u="sng" dirty="0" err="1">
                <a:hlinkClick r:id="rId4"/>
              </a:rPr>
              <a:t>Українська</a:t>
            </a:r>
            <a:r>
              <a:rPr lang="ru-RU" b="1" u="sng" dirty="0">
                <a:hlinkClick r:id="rId4"/>
              </a:rPr>
              <a:t> </a:t>
            </a:r>
            <a:r>
              <a:rPr lang="ru-RU" b="1" u="sng" dirty="0" err="1">
                <a:hlinkClick r:id="rId4"/>
              </a:rPr>
              <a:t>література</a:t>
            </a:r>
            <a:r>
              <a:rPr lang="ru-RU" b="1" dirty="0"/>
              <a:t> </a:t>
            </a:r>
            <a:endParaRPr lang="ru-RU" dirty="0"/>
          </a:p>
          <a:p>
            <a:r>
              <a:rPr lang="ru-RU" b="1" u="sng" dirty="0" err="1">
                <a:hlinkClick r:id="rId5"/>
              </a:rPr>
              <a:t>Іноземні</a:t>
            </a:r>
            <a:r>
              <a:rPr lang="ru-RU" b="1" u="sng" dirty="0">
                <a:hlinkClick r:id="rId5"/>
              </a:rPr>
              <a:t> </a:t>
            </a:r>
            <a:r>
              <a:rPr lang="ru-RU" b="1" u="sng" dirty="0" err="1">
                <a:hlinkClick r:id="rId5"/>
              </a:rPr>
              <a:t>мови</a:t>
            </a:r>
            <a:r>
              <a:rPr lang="ru-RU" b="1" dirty="0"/>
              <a:t> </a:t>
            </a:r>
            <a:endParaRPr lang="ru-RU" dirty="0"/>
          </a:p>
          <a:p>
            <a:r>
              <a:rPr lang="ru-RU" b="1" u="sng" dirty="0">
                <a:hlinkClick r:id="rId6"/>
              </a:rPr>
              <a:t>Математика</a:t>
            </a:r>
            <a:r>
              <a:rPr lang="ru-RU" b="1" dirty="0"/>
              <a:t> </a:t>
            </a:r>
            <a:endParaRPr lang="ru-RU" dirty="0"/>
          </a:p>
          <a:p>
            <a:r>
              <a:rPr lang="ru-RU" b="1" u="sng" dirty="0" err="1">
                <a:hlinkClick r:id="rId7"/>
              </a:rPr>
              <a:t>Історія</a:t>
            </a:r>
            <a:endParaRPr lang="ru-RU" dirty="0"/>
          </a:p>
          <a:p>
            <a:r>
              <a:rPr lang="ru-RU" b="1" u="sng" dirty="0" err="1">
                <a:hlinkClick r:id="rId8"/>
              </a:rPr>
              <a:t>Правознавство</a:t>
            </a:r>
            <a:r>
              <a:rPr lang="ru-RU" b="1" dirty="0"/>
              <a:t> </a:t>
            </a:r>
            <a:endParaRPr lang="ru-RU" dirty="0"/>
          </a:p>
          <a:p>
            <a:r>
              <a:rPr lang="ru-RU" b="1" u="sng" dirty="0" err="1">
                <a:hlinkClick r:id="rId9"/>
              </a:rPr>
              <a:t>Світова</a:t>
            </a:r>
            <a:r>
              <a:rPr lang="ru-RU" b="1" u="sng" dirty="0">
                <a:hlinkClick r:id="rId9"/>
              </a:rPr>
              <a:t> </a:t>
            </a:r>
            <a:r>
              <a:rPr lang="ru-RU" b="1" u="sng" dirty="0" err="1">
                <a:hlinkClick r:id="rId9"/>
              </a:rPr>
              <a:t>література</a:t>
            </a:r>
            <a:endParaRPr lang="ru-RU" dirty="0"/>
          </a:p>
          <a:p>
            <a:r>
              <a:rPr lang="ru-RU" b="1" u="sng" dirty="0" err="1">
                <a:hlinkClick r:id="rId10"/>
              </a:rPr>
              <a:t>Географія</a:t>
            </a:r>
            <a:r>
              <a:rPr lang="ru-RU" b="1" dirty="0"/>
              <a:t> </a:t>
            </a:r>
            <a:endParaRPr lang="ru-RU" dirty="0"/>
          </a:p>
          <a:p>
            <a:r>
              <a:rPr lang="ru-RU" b="1" u="sng" dirty="0" err="1">
                <a:hlinkClick r:id="rId11"/>
              </a:rPr>
              <a:t>Інформатика</a:t>
            </a:r>
            <a:r>
              <a:rPr lang="ru-RU" b="1" dirty="0"/>
              <a:t> </a:t>
            </a:r>
            <a:endParaRPr lang="ru-RU" dirty="0"/>
          </a:p>
          <a:p>
            <a:r>
              <a:rPr lang="ru-RU" b="1" u="sng" dirty="0" err="1">
                <a:hlinkClick r:id="rId12"/>
              </a:rPr>
              <a:t>Філософсько-світоглядні</a:t>
            </a:r>
            <a:r>
              <a:rPr lang="ru-RU" b="1" u="sng" dirty="0">
                <a:hlinkClick r:id="rId12"/>
              </a:rPr>
              <a:t> </a:t>
            </a:r>
            <a:r>
              <a:rPr lang="ru-RU" b="1" u="sng" dirty="0" err="1">
                <a:hlinkClick r:id="rId12"/>
              </a:rPr>
              <a:t>дисципліни</a:t>
            </a:r>
            <a:r>
              <a:rPr lang="ru-RU" b="1" dirty="0"/>
              <a:t> </a:t>
            </a:r>
            <a:endParaRPr lang="ru-RU" dirty="0"/>
          </a:p>
          <a:p>
            <a:r>
              <a:rPr lang="ru-RU" b="1" u="sng" dirty="0" err="1">
                <a:hlinkClick r:id="rId13"/>
              </a:rPr>
              <a:t>Хімія</a:t>
            </a:r>
            <a:r>
              <a:rPr lang="ru-RU" b="1" dirty="0"/>
              <a:t> </a:t>
            </a:r>
            <a:endParaRPr lang="ru-RU" dirty="0"/>
          </a:p>
          <a:p>
            <a:r>
              <a:rPr lang="ru-RU" b="1" u="sng" dirty="0" err="1">
                <a:hlinkClick r:id="rId14"/>
              </a:rPr>
              <a:t>Природознавство</a:t>
            </a:r>
            <a:r>
              <a:rPr lang="ru-RU" b="1" u="sng" dirty="0">
                <a:hlinkClick r:id="rId14"/>
              </a:rPr>
              <a:t>. </a:t>
            </a:r>
            <a:r>
              <a:rPr lang="ru-RU" b="1" u="sng" dirty="0" err="1">
                <a:hlinkClick r:id="rId14"/>
              </a:rPr>
              <a:t>Біологія</a:t>
            </a:r>
            <a:r>
              <a:rPr lang="ru-RU" b="1" u="sng" dirty="0">
                <a:hlinkClick r:id="rId14"/>
              </a:rPr>
              <a:t>. </a:t>
            </a:r>
            <a:r>
              <a:rPr lang="ru-RU" b="1" u="sng" dirty="0" err="1">
                <a:hlinkClick r:id="rId14"/>
              </a:rPr>
              <a:t>Екологія</a:t>
            </a:r>
            <a:endParaRPr lang="ru-RU" dirty="0"/>
          </a:p>
          <a:p>
            <a:r>
              <a:rPr lang="ru-RU" b="1" u="sng" dirty="0" err="1">
                <a:hlinkClick r:id="rId15"/>
              </a:rPr>
              <a:t>Захист</a:t>
            </a:r>
            <a:r>
              <a:rPr lang="ru-RU" b="1" u="sng" dirty="0">
                <a:hlinkClick r:id="rId15"/>
              </a:rPr>
              <a:t> </a:t>
            </a:r>
            <a:r>
              <a:rPr lang="ru-RU" b="1" u="sng" dirty="0" err="1">
                <a:hlinkClick r:id="rId15"/>
              </a:rPr>
              <a:t>Вітчизни</a:t>
            </a:r>
            <a:r>
              <a:rPr lang="ru-RU" b="1" dirty="0"/>
              <a:t> </a:t>
            </a:r>
            <a:endParaRPr lang="ru-RU" dirty="0"/>
          </a:p>
          <a:p>
            <a:r>
              <a:rPr lang="ru-RU" b="1" u="sng" dirty="0" err="1">
                <a:hlinkClick r:id="rId16"/>
              </a:rPr>
              <a:t>Основи</a:t>
            </a:r>
            <a:r>
              <a:rPr lang="ru-RU" b="1" u="sng" dirty="0">
                <a:hlinkClick r:id="rId16"/>
              </a:rPr>
              <a:t> </a:t>
            </a:r>
            <a:r>
              <a:rPr lang="ru-RU" b="1" u="sng" dirty="0" err="1">
                <a:hlinkClick r:id="rId16"/>
              </a:rPr>
              <a:t>здоров’я</a:t>
            </a:r>
            <a:r>
              <a:rPr lang="ru-RU" b="1" dirty="0"/>
              <a:t> </a:t>
            </a:r>
            <a:endParaRPr lang="ru-RU" dirty="0"/>
          </a:p>
          <a:p>
            <a:r>
              <a:rPr lang="ru-RU" b="1" u="sng" dirty="0" err="1">
                <a:hlinkClick r:id="rId17"/>
              </a:rPr>
              <a:t>Фізика</a:t>
            </a:r>
            <a:r>
              <a:rPr lang="ru-RU" b="1" u="sng" dirty="0">
                <a:hlinkClick r:id="rId17"/>
              </a:rPr>
              <a:t>, </a:t>
            </a:r>
            <a:r>
              <a:rPr lang="ru-RU" b="1" u="sng" dirty="0" err="1">
                <a:hlinkClick r:id="rId17"/>
              </a:rPr>
              <a:t>астрономія</a:t>
            </a:r>
            <a:r>
              <a:rPr lang="ru-RU" b="1" dirty="0"/>
              <a:t> </a:t>
            </a:r>
            <a:endParaRPr lang="ru-RU" dirty="0"/>
          </a:p>
          <a:p>
            <a:r>
              <a:rPr lang="ru-RU" b="1" u="sng" dirty="0" err="1">
                <a:hlinkClick r:id="rId18"/>
              </a:rPr>
              <a:t>Трудове</a:t>
            </a:r>
            <a:r>
              <a:rPr lang="ru-RU" b="1" u="sng" dirty="0">
                <a:hlinkClick r:id="rId18"/>
              </a:rPr>
              <a:t> </a:t>
            </a:r>
            <a:r>
              <a:rPr lang="ru-RU" b="1" u="sng" dirty="0" err="1">
                <a:hlinkClick r:id="rId18"/>
              </a:rPr>
              <a:t>навчання</a:t>
            </a:r>
            <a:r>
              <a:rPr lang="ru-RU" b="1" dirty="0"/>
              <a:t> </a:t>
            </a:r>
            <a:endParaRPr lang="ru-RU" dirty="0"/>
          </a:p>
          <a:p>
            <a:r>
              <a:rPr lang="ru-RU" b="1" u="sng" dirty="0" err="1">
                <a:hlinkClick r:id="rId19"/>
              </a:rPr>
              <a:t>Фізична</a:t>
            </a:r>
            <a:r>
              <a:rPr lang="ru-RU" b="1" u="sng" dirty="0">
                <a:hlinkClick r:id="rId19"/>
              </a:rPr>
              <a:t> культура</a:t>
            </a:r>
            <a:r>
              <a:rPr lang="ru-RU" b="1" dirty="0"/>
              <a:t> </a:t>
            </a:r>
            <a:endParaRPr lang="ru-RU" dirty="0"/>
          </a:p>
          <a:p>
            <a:r>
              <a:rPr lang="ru-RU" u="sng" dirty="0">
                <a:hlinkClick r:id="rId20"/>
              </a:rPr>
              <a:t>Список </a:t>
            </a:r>
            <a:r>
              <a:rPr lang="ru-RU" u="sng" dirty="0" err="1">
                <a:hlinkClick r:id="rId20"/>
              </a:rPr>
              <a:t>навчальних</a:t>
            </a:r>
            <a:r>
              <a:rPr lang="ru-RU" u="sng" dirty="0">
                <a:hlinkClick r:id="rId20"/>
              </a:rPr>
              <a:t> </a:t>
            </a:r>
            <a:r>
              <a:rPr lang="ru-RU" u="sng" dirty="0" err="1">
                <a:hlinkClick r:id="rId20"/>
              </a:rPr>
              <a:t>програм</a:t>
            </a:r>
            <a:r>
              <a:rPr lang="ru-RU" u="sng" dirty="0">
                <a:hlinkClick r:id="rId20"/>
              </a:rPr>
              <a:t>, </a:t>
            </a:r>
            <a:r>
              <a:rPr lang="ru-RU" u="sng" dirty="0" err="1">
                <a:hlinkClick r:id="rId20"/>
              </a:rPr>
              <a:t>підручників</a:t>
            </a:r>
            <a:r>
              <a:rPr lang="ru-RU" u="sng" dirty="0">
                <a:hlinkClick r:id="rId20"/>
              </a:rPr>
              <a:t> та </a:t>
            </a:r>
            <a:r>
              <a:rPr lang="ru-RU" u="sng" dirty="0" err="1">
                <a:hlinkClick r:id="rId20"/>
              </a:rPr>
              <a:t>навчально-методичних</a:t>
            </a:r>
            <a:r>
              <a:rPr lang="ru-RU" u="sng" dirty="0">
                <a:hlinkClick r:id="rId20"/>
              </a:rPr>
              <a:t> </a:t>
            </a:r>
            <a:r>
              <a:rPr lang="ru-RU" u="sng" dirty="0" err="1">
                <a:hlinkClick r:id="rId20"/>
              </a:rPr>
              <a:t>посібників</a:t>
            </a:r>
            <a:r>
              <a:rPr lang="ru-RU" u="sng" dirty="0">
                <a:hlinkClick r:id="rId20"/>
              </a:rPr>
              <a:t>, </a:t>
            </a:r>
            <a:r>
              <a:rPr lang="ru-RU" u="sng" dirty="0" err="1">
                <a:hlinkClick r:id="rId20"/>
              </a:rPr>
              <a:t>рекомендованих</a:t>
            </a:r>
            <a:r>
              <a:rPr lang="ru-RU" u="sng" dirty="0">
                <a:hlinkClick r:id="rId20"/>
              </a:rPr>
              <a:t> </a:t>
            </a:r>
            <a:r>
              <a:rPr lang="ru-RU" u="sng" dirty="0" err="1">
                <a:hlinkClick r:id="rId20"/>
              </a:rPr>
              <a:t>Міністерством</a:t>
            </a:r>
            <a:r>
              <a:rPr lang="ru-RU" u="sng" dirty="0">
                <a:hlinkClick r:id="rId20"/>
              </a:rPr>
              <a:t> </a:t>
            </a:r>
            <a:r>
              <a:rPr lang="ru-RU" u="sng" dirty="0" err="1">
                <a:hlinkClick r:id="rId20"/>
              </a:rPr>
              <a:t>освіти</a:t>
            </a:r>
            <a:r>
              <a:rPr lang="ru-RU" u="sng" dirty="0">
                <a:hlinkClick r:id="rId20"/>
              </a:rPr>
              <a:t> </a:t>
            </a:r>
            <a:r>
              <a:rPr lang="ru-RU" u="sng" dirty="0" err="1">
                <a:hlinkClick r:id="rId20"/>
              </a:rPr>
              <a:t>і</a:t>
            </a:r>
            <a:r>
              <a:rPr lang="ru-RU" u="sng" dirty="0">
                <a:hlinkClick r:id="rId20"/>
              </a:rPr>
              <a:t> науки </a:t>
            </a:r>
            <a:r>
              <a:rPr lang="ru-RU" u="sng" dirty="0" err="1">
                <a:hlinkClick r:id="rId20"/>
              </a:rPr>
              <a:t>України</a:t>
            </a:r>
            <a:r>
              <a:rPr lang="ru-RU" u="sng" dirty="0">
                <a:hlinkClick r:id="rId20"/>
              </a:rPr>
              <a:t> для </a:t>
            </a:r>
            <a:r>
              <a:rPr lang="ru-RU" u="sng" dirty="0" err="1">
                <a:hlinkClick r:id="rId20"/>
              </a:rPr>
              <a:t>використання</a:t>
            </a:r>
            <a:r>
              <a:rPr lang="ru-RU" u="sng" dirty="0">
                <a:hlinkClick r:id="rId20"/>
              </a:rPr>
              <a:t> у </a:t>
            </a:r>
            <a:r>
              <a:rPr lang="ru-RU" u="sng" dirty="0" err="1">
                <a:hlinkClick r:id="rId20"/>
              </a:rPr>
              <a:t>загальноосвітніх</a:t>
            </a:r>
            <a:r>
              <a:rPr lang="ru-RU" u="sng" dirty="0">
                <a:hlinkClick r:id="rId20"/>
              </a:rPr>
              <a:t> </a:t>
            </a:r>
            <a:r>
              <a:rPr lang="ru-RU" u="sng" dirty="0" err="1">
                <a:hlinkClick r:id="rId20"/>
              </a:rPr>
              <a:t>навчальних</a:t>
            </a:r>
            <a:r>
              <a:rPr lang="ru-RU" u="sng" dirty="0">
                <a:hlinkClick r:id="rId20"/>
              </a:rPr>
              <a:t> закладах </a:t>
            </a:r>
            <a:r>
              <a:rPr lang="ru-RU" u="sng" dirty="0" err="1">
                <a:hlinkClick r:id="rId20"/>
              </a:rPr>
              <a:t>з</a:t>
            </a:r>
            <a:r>
              <a:rPr lang="ru-RU" u="sng" dirty="0">
                <a:hlinkClick r:id="rId20"/>
              </a:rPr>
              <a:t> </a:t>
            </a:r>
            <a:r>
              <a:rPr lang="ru-RU" u="sng" dirty="0" err="1">
                <a:hlinkClick r:id="rId20"/>
              </a:rPr>
              <a:t>навчанням</a:t>
            </a:r>
            <a:r>
              <a:rPr lang="ru-RU" u="sng" dirty="0">
                <a:hlinkClick r:id="rId20"/>
              </a:rPr>
              <a:t> </a:t>
            </a:r>
            <a:r>
              <a:rPr lang="ru-RU" u="sng" dirty="0" err="1">
                <a:hlinkClick r:id="rId20"/>
              </a:rPr>
              <a:t>російською</a:t>
            </a:r>
            <a:r>
              <a:rPr lang="ru-RU" u="sng" dirty="0">
                <a:hlinkClick r:id="rId20"/>
              </a:rPr>
              <a:t> та </a:t>
            </a:r>
            <a:r>
              <a:rPr lang="ru-RU" u="sng" dirty="0" err="1">
                <a:hlinkClick r:id="rId20"/>
              </a:rPr>
              <a:t>іншими</a:t>
            </a:r>
            <a:r>
              <a:rPr lang="ru-RU" u="sng" dirty="0">
                <a:hlinkClick r:id="rId20"/>
              </a:rPr>
              <a:t> </a:t>
            </a:r>
            <a:r>
              <a:rPr lang="ru-RU" b="1" u="sng" dirty="0" err="1">
                <a:hlinkClick r:id="rId20"/>
              </a:rPr>
              <a:t>мовами</a:t>
            </a:r>
            <a:r>
              <a:rPr lang="ru-RU" b="1" u="sng" dirty="0">
                <a:hlinkClick r:id="rId20"/>
              </a:rPr>
              <a:t> </a:t>
            </a:r>
            <a:r>
              <a:rPr lang="ru-RU" b="1" u="sng" dirty="0" err="1">
                <a:hlinkClick r:id="rId20"/>
              </a:rPr>
              <a:t>національних</a:t>
            </a:r>
            <a:r>
              <a:rPr lang="ru-RU" b="1" u="sng" dirty="0">
                <a:hlinkClick r:id="rId20"/>
              </a:rPr>
              <a:t> </a:t>
            </a:r>
            <a:r>
              <a:rPr lang="ru-RU" b="1" u="sng" dirty="0" err="1">
                <a:hlinkClick r:id="rId20"/>
              </a:rPr>
              <a:t>меншин</a:t>
            </a:r>
            <a:r>
              <a:rPr lang="ru-RU" u="sng" dirty="0">
                <a:hlinkClick r:id="rId20"/>
              </a:rPr>
              <a:t> у 2014/2015 </a:t>
            </a:r>
            <a:r>
              <a:rPr lang="ru-RU" u="sng" dirty="0" err="1">
                <a:hlinkClick r:id="rId20"/>
              </a:rPr>
              <a:t>навчальному</a:t>
            </a:r>
            <a:r>
              <a:rPr lang="ru-RU" u="sng" dirty="0">
                <a:hlinkClick r:id="rId20"/>
              </a:rPr>
              <a:t> </a:t>
            </a:r>
            <a:r>
              <a:rPr lang="ru-RU" u="sng" dirty="0" err="1">
                <a:hlinkClick r:id="rId20"/>
              </a:rPr>
              <a:t>році</a:t>
            </a:r>
            <a:r>
              <a:rPr lang="ru-RU" dirty="0"/>
              <a:t> </a:t>
            </a:r>
          </a:p>
          <a:p>
            <a:r>
              <a:rPr lang="ru-RU" u="sng" dirty="0">
                <a:hlinkClick r:id="rId21"/>
              </a:rPr>
              <a:t>Список </a:t>
            </a:r>
            <a:r>
              <a:rPr lang="ru-RU" u="sng" dirty="0" err="1">
                <a:hlinkClick r:id="rId21"/>
              </a:rPr>
              <a:t>рукописів</a:t>
            </a:r>
            <a:r>
              <a:rPr lang="ru-RU" u="sng" dirty="0">
                <a:hlinkClick r:id="rId21"/>
              </a:rPr>
              <a:t> </a:t>
            </a:r>
            <a:r>
              <a:rPr lang="ru-RU" u="sng" dirty="0" err="1">
                <a:hlinkClick r:id="rId21"/>
              </a:rPr>
              <a:t>навчальних</a:t>
            </a:r>
            <a:r>
              <a:rPr lang="ru-RU" u="sng" dirty="0">
                <a:hlinkClick r:id="rId21"/>
              </a:rPr>
              <a:t> </a:t>
            </a:r>
            <a:r>
              <a:rPr lang="ru-RU" u="sng" dirty="0" err="1">
                <a:hlinkClick r:id="rId21"/>
              </a:rPr>
              <a:t>програм</a:t>
            </a:r>
            <a:r>
              <a:rPr lang="ru-RU" u="sng" dirty="0">
                <a:hlinkClick r:id="rId21"/>
              </a:rPr>
              <a:t>, </a:t>
            </a:r>
            <a:r>
              <a:rPr lang="ru-RU" u="sng" dirty="0" err="1">
                <a:hlinkClick r:id="rId21"/>
              </a:rPr>
              <a:t>підручників</a:t>
            </a:r>
            <a:r>
              <a:rPr lang="ru-RU" u="sng" dirty="0">
                <a:hlinkClick r:id="rId21"/>
              </a:rPr>
              <a:t> та </a:t>
            </a:r>
            <a:r>
              <a:rPr lang="ru-RU" u="sng" dirty="0" err="1">
                <a:hlinkClick r:id="rId21"/>
              </a:rPr>
              <a:t>посібників</a:t>
            </a:r>
            <a:r>
              <a:rPr lang="ru-RU" u="sng" dirty="0">
                <a:hlinkClick r:id="rId21"/>
              </a:rPr>
              <a:t> для </a:t>
            </a:r>
            <a:r>
              <a:rPr lang="ru-RU" u="sng" dirty="0" err="1">
                <a:hlinkClick r:id="rId21"/>
              </a:rPr>
              <a:t>загальноосвітніх</a:t>
            </a:r>
            <a:r>
              <a:rPr lang="ru-RU" u="sng" dirty="0">
                <a:hlinkClick r:id="rId21"/>
              </a:rPr>
              <a:t> </a:t>
            </a:r>
            <a:r>
              <a:rPr lang="ru-RU" u="sng" dirty="0" err="1">
                <a:hlinkClick r:id="rId21"/>
              </a:rPr>
              <a:t>навчальних</a:t>
            </a:r>
            <a:r>
              <a:rPr lang="ru-RU" u="sng" dirty="0">
                <a:hlinkClick r:id="rId21"/>
              </a:rPr>
              <a:t> </a:t>
            </a:r>
            <a:r>
              <a:rPr lang="ru-RU" u="sng" dirty="0" err="1">
                <a:hlinkClick r:id="rId21"/>
              </a:rPr>
              <a:t>закладів</a:t>
            </a:r>
            <a:r>
              <a:rPr lang="ru-RU" u="sng" dirty="0">
                <a:hlinkClick r:id="rId21"/>
              </a:rPr>
              <a:t>, </a:t>
            </a:r>
            <a:r>
              <a:rPr lang="ru-RU" u="sng" dirty="0" err="1">
                <a:hlinkClick r:id="rId21"/>
              </a:rPr>
              <a:t>що</a:t>
            </a:r>
            <a:r>
              <a:rPr lang="ru-RU" u="sng" dirty="0">
                <a:hlinkClick r:id="rId21"/>
              </a:rPr>
              <a:t> </a:t>
            </a:r>
            <a:r>
              <a:rPr lang="ru-RU" u="sng" dirty="0" err="1">
                <a:hlinkClick r:id="rId21"/>
              </a:rPr>
              <a:t>надійшли</a:t>
            </a:r>
            <a:r>
              <a:rPr lang="ru-RU" u="sng" dirty="0">
                <a:hlinkClick r:id="rId21"/>
              </a:rPr>
              <a:t>  на </a:t>
            </a:r>
            <a:r>
              <a:rPr lang="ru-RU" u="sng" dirty="0" err="1">
                <a:hlinkClick r:id="rId21"/>
              </a:rPr>
              <a:t>розгляд</a:t>
            </a:r>
            <a:r>
              <a:rPr lang="ru-RU" u="sng" dirty="0">
                <a:hlinkClick r:id="rId21"/>
              </a:rPr>
              <a:t> в </a:t>
            </a:r>
            <a:r>
              <a:rPr lang="ru-RU" u="sng" dirty="0" err="1">
                <a:hlinkClick r:id="rId21"/>
              </a:rPr>
              <a:t>Науково-методичної</a:t>
            </a:r>
            <a:r>
              <a:rPr lang="ru-RU" u="sng" dirty="0">
                <a:hlinkClick r:id="rId21"/>
              </a:rPr>
              <a:t> </a:t>
            </a:r>
            <a:r>
              <a:rPr lang="ru-RU" u="sng" dirty="0" err="1">
                <a:hlinkClick r:id="rId21"/>
              </a:rPr>
              <a:t>комісії</a:t>
            </a:r>
            <a:r>
              <a:rPr lang="ru-RU" u="sng" dirty="0">
                <a:hlinkClick r:id="rId21"/>
              </a:rPr>
              <a:t> </a:t>
            </a:r>
            <a:r>
              <a:rPr lang="ru-RU" u="sng" dirty="0" err="1">
                <a:hlinkClick r:id="rId21"/>
              </a:rPr>
              <a:t>Науково-методичної</a:t>
            </a:r>
            <a:r>
              <a:rPr lang="ru-RU" u="sng" dirty="0">
                <a:hlinkClick r:id="rId21"/>
              </a:rPr>
              <a:t> ради </a:t>
            </a:r>
            <a:r>
              <a:rPr lang="ru-RU" u="sng" dirty="0" err="1">
                <a:hlinkClick r:id="rId21"/>
              </a:rPr>
              <a:t>з</a:t>
            </a:r>
            <a:r>
              <a:rPr lang="ru-RU" u="sng" dirty="0">
                <a:hlinkClick r:id="rId21"/>
              </a:rPr>
              <a:t> </a:t>
            </a:r>
            <a:r>
              <a:rPr lang="ru-RU" u="sng" dirty="0" err="1">
                <a:hlinkClick r:id="rId21"/>
              </a:rPr>
              <a:t>питань</a:t>
            </a:r>
            <a:r>
              <a:rPr lang="ru-RU" u="sng" dirty="0">
                <a:hlinkClick r:id="rId21"/>
              </a:rPr>
              <a:t> </a:t>
            </a:r>
            <a:r>
              <a:rPr lang="ru-RU" u="sng" dirty="0" err="1">
                <a:hlinkClick r:id="rId21"/>
              </a:rPr>
              <a:t>освіти</a:t>
            </a:r>
            <a:r>
              <a:rPr lang="ru-RU" u="sng" dirty="0">
                <a:hlinkClick r:id="rId21"/>
              </a:rPr>
              <a:t> </a:t>
            </a:r>
            <a:r>
              <a:rPr lang="ru-RU" u="sng" dirty="0" err="1">
                <a:hlinkClick r:id="rId21"/>
              </a:rPr>
              <a:t>Міністерства</a:t>
            </a:r>
            <a:r>
              <a:rPr lang="ru-RU" u="sng" dirty="0">
                <a:hlinkClick r:id="rId21"/>
              </a:rPr>
              <a:t> </a:t>
            </a:r>
            <a:r>
              <a:rPr lang="ru-RU" u="sng" dirty="0" err="1">
                <a:hlinkClick r:id="rId21"/>
              </a:rPr>
              <a:t>освіти</a:t>
            </a:r>
            <a:r>
              <a:rPr lang="ru-RU" u="sng" dirty="0">
                <a:hlinkClick r:id="rId21"/>
              </a:rPr>
              <a:t> </a:t>
            </a:r>
            <a:r>
              <a:rPr lang="ru-RU" u="sng" dirty="0" err="1">
                <a:hlinkClick r:id="rId21"/>
              </a:rPr>
              <a:t>і</a:t>
            </a:r>
            <a:r>
              <a:rPr lang="ru-RU" u="sng" dirty="0">
                <a:hlinkClick r:id="rId21"/>
              </a:rPr>
              <a:t> науки </a:t>
            </a:r>
            <a:r>
              <a:rPr lang="ru-RU" u="sng" dirty="0" err="1">
                <a:hlinkClick r:id="rId21"/>
              </a:rPr>
              <a:t>України</a:t>
            </a:r>
            <a:r>
              <a:rPr lang="ru-RU" dirty="0"/>
              <a:t> </a:t>
            </a:r>
          </a:p>
          <a:p>
            <a:r>
              <a:rPr lang="ru-RU" u="sng" dirty="0">
                <a:hlinkClick r:id="rId22"/>
              </a:rPr>
              <a:t>Список </a:t>
            </a:r>
            <a:r>
              <a:rPr lang="ru-RU" u="sng" dirty="0" err="1">
                <a:hlinkClick r:id="rId22"/>
              </a:rPr>
              <a:t>рукописів</a:t>
            </a:r>
            <a:r>
              <a:rPr lang="ru-RU" u="sng" dirty="0">
                <a:hlinkClick r:id="rId22"/>
              </a:rPr>
              <a:t> </a:t>
            </a:r>
            <a:r>
              <a:rPr lang="ru-RU" u="sng" dirty="0" err="1">
                <a:hlinkClick r:id="rId22"/>
              </a:rPr>
              <a:t>навчальних</a:t>
            </a:r>
            <a:r>
              <a:rPr lang="ru-RU" u="sng" dirty="0">
                <a:hlinkClick r:id="rId22"/>
              </a:rPr>
              <a:t> </a:t>
            </a:r>
            <a:r>
              <a:rPr lang="ru-RU" u="sng" dirty="0" err="1">
                <a:hlinkClick r:id="rId22"/>
              </a:rPr>
              <a:t>програм</a:t>
            </a:r>
            <a:r>
              <a:rPr lang="ru-RU" u="sng" dirty="0">
                <a:hlinkClick r:id="rId22"/>
              </a:rPr>
              <a:t>, </a:t>
            </a:r>
            <a:r>
              <a:rPr lang="ru-RU" u="sng" dirty="0" err="1">
                <a:hlinkClick r:id="rId22"/>
              </a:rPr>
              <a:t>підручників</a:t>
            </a:r>
            <a:r>
              <a:rPr lang="ru-RU" u="sng" dirty="0">
                <a:hlinkClick r:id="rId22"/>
              </a:rPr>
              <a:t> та </a:t>
            </a:r>
            <a:r>
              <a:rPr lang="ru-RU" u="sng" dirty="0" err="1">
                <a:hlinkClick r:id="rId22"/>
              </a:rPr>
              <a:t>посібників</a:t>
            </a:r>
            <a:r>
              <a:rPr lang="ru-RU" u="sng" dirty="0">
                <a:hlinkClick r:id="rId22"/>
              </a:rPr>
              <a:t>, </a:t>
            </a:r>
            <a:r>
              <a:rPr lang="ru-RU" u="sng" dirty="0" err="1">
                <a:hlinkClick r:id="rId22"/>
              </a:rPr>
              <a:t>що</a:t>
            </a:r>
            <a:r>
              <a:rPr lang="ru-RU" u="sng" dirty="0">
                <a:hlinkClick r:id="rId22"/>
              </a:rPr>
              <a:t> </a:t>
            </a:r>
            <a:r>
              <a:rPr lang="ru-RU" u="sng" dirty="0" err="1">
                <a:hlinkClick r:id="rId22"/>
              </a:rPr>
              <a:t>надійшли</a:t>
            </a:r>
            <a:r>
              <a:rPr lang="ru-RU" u="sng" dirty="0">
                <a:hlinkClick r:id="rId22"/>
              </a:rPr>
              <a:t>  на </a:t>
            </a:r>
            <a:r>
              <a:rPr lang="ru-RU" u="sng" dirty="0" err="1">
                <a:hlinkClick r:id="rId22"/>
              </a:rPr>
              <a:t>розгляд</a:t>
            </a:r>
            <a:r>
              <a:rPr lang="ru-RU" u="sng" dirty="0">
                <a:hlinkClick r:id="rId22"/>
              </a:rPr>
              <a:t> в </a:t>
            </a:r>
            <a:r>
              <a:rPr lang="ru-RU" u="sng" dirty="0" err="1">
                <a:hlinkClick r:id="rId22"/>
              </a:rPr>
              <a:t>Науково-методичної</a:t>
            </a:r>
            <a:r>
              <a:rPr lang="ru-RU" u="sng" dirty="0">
                <a:hlinkClick r:id="rId22"/>
              </a:rPr>
              <a:t> </a:t>
            </a:r>
            <a:r>
              <a:rPr lang="ru-RU" u="sng" dirty="0" err="1">
                <a:hlinkClick r:id="rId22"/>
              </a:rPr>
              <a:t>комісії</a:t>
            </a:r>
            <a:r>
              <a:rPr lang="ru-RU" u="sng" dirty="0">
                <a:hlinkClick r:id="rId22"/>
              </a:rPr>
              <a:t> </a:t>
            </a:r>
            <a:r>
              <a:rPr lang="ru-RU" u="sng" dirty="0" err="1">
                <a:hlinkClick r:id="rId22"/>
              </a:rPr>
              <a:t>Науково-методичної</a:t>
            </a:r>
            <a:r>
              <a:rPr lang="ru-RU" u="sng" dirty="0">
                <a:hlinkClick r:id="rId22"/>
              </a:rPr>
              <a:t> ради </a:t>
            </a:r>
            <a:r>
              <a:rPr lang="ru-RU" u="sng" dirty="0" err="1">
                <a:hlinkClick r:id="rId22"/>
              </a:rPr>
              <a:t>з</a:t>
            </a:r>
            <a:r>
              <a:rPr lang="ru-RU" u="sng" dirty="0">
                <a:hlinkClick r:id="rId22"/>
              </a:rPr>
              <a:t> </a:t>
            </a:r>
            <a:r>
              <a:rPr lang="ru-RU" u="sng" dirty="0" err="1">
                <a:hlinkClick r:id="rId22"/>
              </a:rPr>
              <a:t>питань</a:t>
            </a:r>
            <a:r>
              <a:rPr lang="ru-RU" u="sng" dirty="0">
                <a:hlinkClick r:id="rId22"/>
              </a:rPr>
              <a:t> </a:t>
            </a:r>
            <a:r>
              <a:rPr lang="ru-RU" u="sng" dirty="0" err="1">
                <a:hlinkClick r:id="rId22"/>
              </a:rPr>
              <a:t>освіти</a:t>
            </a:r>
            <a:r>
              <a:rPr lang="ru-RU" u="sng" dirty="0">
                <a:hlinkClick r:id="rId22"/>
              </a:rPr>
              <a:t> </a:t>
            </a:r>
            <a:r>
              <a:rPr lang="ru-RU" u="sng" dirty="0" err="1">
                <a:hlinkClick r:id="rId22"/>
              </a:rPr>
              <a:t>Міністерства</a:t>
            </a:r>
            <a:r>
              <a:rPr lang="ru-RU" u="sng" dirty="0">
                <a:hlinkClick r:id="rId22"/>
              </a:rPr>
              <a:t> </a:t>
            </a:r>
            <a:r>
              <a:rPr lang="ru-RU" u="sng" dirty="0" err="1">
                <a:hlinkClick r:id="rId22"/>
              </a:rPr>
              <a:t>освіти</a:t>
            </a:r>
            <a:r>
              <a:rPr lang="ru-RU" u="sng" dirty="0">
                <a:hlinkClick r:id="rId22"/>
              </a:rPr>
              <a:t> </a:t>
            </a:r>
            <a:r>
              <a:rPr lang="ru-RU" u="sng" dirty="0" err="1">
                <a:hlinkClick r:id="rId22"/>
              </a:rPr>
              <a:t>і</a:t>
            </a:r>
            <a:r>
              <a:rPr lang="ru-RU" u="sng" dirty="0">
                <a:hlinkClick r:id="rId22"/>
              </a:rPr>
              <a:t> науки </a:t>
            </a:r>
            <a:r>
              <a:rPr lang="ru-RU" u="sng" dirty="0" err="1">
                <a:hlinkClick r:id="rId22"/>
              </a:rPr>
              <a:t>України</a:t>
            </a:r>
            <a:r>
              <a:rPr lang="ru-RU" u="sng" dirty="0">
                <a:hlinkClick r:id="rId22"/>
              </a:rPr>
              <a:t> для </a:t>
            </a:r>
            <a:r>
              <a:rPr lang="ru-RU" u="sng" dirty="0" err="1">
                <a:hlinkClick r:id="rId22"/>
              </a:rPr>
              <a:t>використання</a:t>
            </a:r>
            <a:r>
              <a:rPr lang="ru-RU" u="sng" dirty="0">
                <a:hlinkClick r:id="rId22"/>
              </a:rPr>
              <a:t> у </a:t>
            </a:r>
            <a:r>
              <a:rPr lang="ru-RU" u="sng" dirty="0" err="1">
                <a:hlinkClick r:id="rId22"/>
              </a:rPr>
              <a:t>загальноосвітніх</a:t>
            </a:r>
            <a:r>
              <a:rPr lang="ru-RU" u="sng" dirty="0">
                <a:hlinkClick r:id="rId22"/>
              </a:rPr>
              <a:t> </a:t>
            </a:r>
            <a:r>
              <a:rPr lang="ru-RU" u="sng" dirty="0" err="1">
                <a:hlinkClick r:id="rId22"/>
              </a:rPr>
              <a:t>навчальних</a:t>
            </a:r>
            <a:r>
              <a:rPr lang="ru-RU" u="sng" dirty="0">
                <a:hlinkClick r:id="rId22"/>
              </a:rPr>
              <a:t> закладах </a:t>
            </a:r>
            <a:r>
              <a:rPr lang="ru-RU" u="sng" dirty="0" err="1">
                <a:hlinkClick r:id="rId22"/>
              </a:rPr>
              <a:t>з</a:t>
            </a:r>
            <a:r>
              <a:rPr lang="ru-RU" u="sng" dirty="0">
                <a:hlinkClick r:id="rId22"/>
              </a:rPr>
              <a:t> </a:t>
            </a:r>
            <a:r>
              <a:rPr lang="ru-RU" u="sng" dirty="0" err="1">
                <a:hlinkClick r:id="rId22"/>
              </a:rPr>
              <a:t>навчанням</a:t>
            </a:r>
            <a:r>
              <a:rPr lang="ru-RU" u="sng" dirty="0">
                <a:hlinkClick r:id="rId22"/>
              </a:rPr>
              <a:t> </a:t>
            </a:r>
            <a:r>
              <a:rPr lang="ru-RU" u="sng" dirty="0" err="1">
                <a:hlinkClick r:id="rId22"/>
              </a:rPr>
              <a:t>мовами</a:t>
            </a:r>
            <a:r>
              <a:rPr lang="ru-RU" u="sng" dirty="0">
                <a:hlinkClick r:id="rId22"/>
              </a:rPr>
              <a:t> </a:t>
            </a:r>
            <a:r>
              <a:rPr lang="ru-RU" u="sng" dirty="0" err="1">
                <a:hlinkClick r:id="rId22"/>
              </a:rPr>
              <a:t>національних</a:t>
            </a:r>
            <a:r>
              <a:rPr lang="ru-RU" u="sng" dirty="0">
                <a:hlinkClick r:id="rId22"/>
              </a:rPr>
              <a:t> </a:t>
            </a:r>
            <a:r>
              <a:rPr lang="ru-RU" u="sng" dirty="0" err="1">
                <a:hlinkClick r:id="rId22"/>
              </a:rPr>
              <a:t>меншин</a:t>
            </a:r>
            <a:endParaRPr lang="ru-RU" dirty="0"/>
          </a:p>
          <a:p>
            <a:r>
              <a:rPr lang="ru-RU" dirty="0"/>
              <a:t>ІІ. </a:t>
            </a:r>
            <a:r>
              <a:rPr lang="ru-RU" b="1" dirty="0">
                <a:hlinkClick r:id="rId23"/>
              </a:rPr>
              <a:t>Лист МОНУ №1/9-318 </a:t>
            </a:r>
            <a:r>
              <a:rPr lang="ru-RU" b="1" dirty="0" err="1">
                <a:hlinkClick r:id="rId23"/>
              </a:rPr>
              <a:t>від</a:t>
            </a:r>
            <a:r>
              <a:rPr lang="ru-RU" b="1" dirty="0">
                <a:hlinkClick r:id="rId23"/>
              </a:rPr>
              <a:t> 16.06.2014</a:t>
            </a:r>
            <a:r>
              <a:rPr lang="ru-RU" dirty="0"/>
              <a:t> </a:t>
            </a:r>
            <a:r>
              <a:rPr lang="ru-RU" b="1" i="1" dirty="0"/>
              <a:t>"</a:t>
            </a:r>
            <a:r>
              <a:rPr lang="ru-RU" b="1" i="1" u="sng" dirty="0">
                <a:hlinkClick r:id="rId24"/>
              </a:rPr>
              <a:t>Про тему </a:t>
            </a:r>
            <a:r>
              <a:rPr lang="ru-RU" b="1" i="1" u="sng" dirty="0" err="1">
                <a:hlinkClick r:id="rId24"/>
              </a:rPr>
              <a:t>першого</a:t>
            </a:r>
            <a:r>
              <a:rPr lang="ru-RU" b="1" i="1" u="sng" dirty="0">
                <a:hlinkClick r:id="rId24"/>
              </a:rPr>
              <a:t> уроку в 2014-2015 н.р.</a:t>
            </a:r>
            <a:r>
              <a:rPr lang="ru-RU" b="1" i="1" dirty="0"/>
              <a:t>"</a:t>
            </a:r>
            <a:endParaRPr lang="ru-RU" dirty="0"/>
          </a:p>
          <a:p>
            <a:r>
              <a:rPr lang="ru-RU" dirty="0"/>
              <a:t>- </a:t>
            </a:r>
            <a:r>
              <a:rPr lang="ru-RU" b="1" u="sng" dirty="0">
                <a:hlinkClick r:id="rId25"/>
              </a:rPr>
              <a:t>Лист </a:t>
            </a:r>
            <a:r>
              <a:rPr lang="ru-RU" b="1" u="sng" dirty="0" err="1">
                <a:hlinkClick r:id="rId25"/>
              </a:rPr>
              <a:t>Міністерства</a:t>
            </a:r>
            <a:r>
              <a:rPr lang="ru-RU" b="1" u="sng" dirty="0">
                <a:hlinkClick r:id="rId25"/>
              </a:rPr>
              <a:t> №1/9-388 </a:t>
            </a:r>
            <a:r>
              <a:rPr lang="ru-RU" b="1" u="sng" dirty="0" err="1">
                <a:hlinkClick r:id="rId25"/>
              </a:rPr>
              <a:t>від</a:t>
            </a:r>
            <a:r>
              <a:rPr lang="ru-RU" b="1" u="sng" dirty="0">
                <a:hlinkClick r:id="rId25"/>
              </a:rPr>
              <a:t> 01.08.2014 "Про </a:t>
            </a:r>
            <a:r>
              <a:rPr lang="ru-RU" b="1" u="sng" dirty="0" err="1">
                <a:hlinkClick r:id="rId25"/>
              </a:rPr>
              <a:t>проведення</a:t>
            </a:r>
            <a:r>
              <a:rPr lang="ru-RU" b="1" u="sng" dirty="0">
                <a:hlinkClick r:id="rId25"/>
              </a:rPr>
              <a:t> </a:t>
            </a:r>
            <a:r>
              <a:rPr lang="ru-RU" b="1" u="sng" dirty="0" err="1">
                <a:hlinkClick r:id="rId25"/>
              </a:rPr>
              <a:t>Першого</a:t>
            </a:r>
            <a:r>
              <a:rPr lang="ru-RU" b="1" u="sng" dirty="0">
                <a:hlinkClick r:id="rId25"/>
              </a:rPr>
              <a:t> уроку у 2014/2015 н. р." </a:t>
            </a:r>
            <a:endParaRPr lang="ru-RU" dirty="0"/>
          </a:p>
          <a:p>
            <a:pPr>
              <a:buNone/>
            </a:pPr>
            <a:r>
              <a:rPr lang="ru-RU" dirty="0"/>
              <a:t> </a:t>
            </a:r>
          </a:p>
          <a:p>
            <a:endParaRPr lang="ru-RU" dirty="0"/>
          </a:p>
        </p:txBody>
      </p:sp>
      <p:sp>
        <p:nvSpPr>
          <p:cNvPr id="4" name="Нижний колонтитул 3"/>
          <p:cNvSpPr>
            <a:spLocks noGrp="1"/>
          </p:cNvSpPr>
          <p:nvPr>
            <p:ph type="ftr" sz="quarter" idx="11"/>
          </p:nvPr>
        </p:nvSpPr>
        <p:spPr/>
        <p:txBody>
          <a:bodyPr/>
          <a:lstStyle/>
          <a:p>
            <a:r>
              <a:rPr lang="ru-RU" smtClean="0"/>
              <a:t>Князєва Л.А.</a:t>
            </a:r>
            <a:endParaRPr lang="ru-RU"/>
          </a:p>
        </p:txBody>
      </p:sp>
      <p:sp>
        <p:nvSpPr>
          <p:cNvPr id="5" name="Прямоугольник 4"/>
          <p:cNvSpPr/>
          <p:nvPr/>
        </p:nvSpPr>
        <p:spPr>
          <a:xfrm>
            <a:off x="1643042" y="0"/>
            <a:ext cx="5213372" cy="523220"/>
          </a:xfrm>
          <a:prstGeom prst="rect">
            <a:avLst/>
          </a:prstGeom>
        </p:spPr>
        <p:txBody>
          <a:bodyPr wrap="square">
            <a:spAutoFit/>
          </a:bodyPr>
          <a:lstStyle/>
          <a:p>
            <a:pPr marL="342900" lvl="0" indent="-342900" fontAlgn="base">
              <a:spcBef>
                <a:spcPct val="20000"/>
              </a:spcBef>
              <a:spcAft>
                <a:spcPct val="0"/>
              </a:spcAft>
              <a:buClr>
                <a:srgbClr val="368463"/>
              </a:buClr>
            </a:pPr>
            <a:r>
              <a:rPr lang="ru-RU" sz="2800" b="1" kern="0" dirty="0" err="1">
                <a:solidFill>
                  <a:srgbClr val="FFFFFF"/>
                </a:solidFill>
              </a:rPr>
              <a:t>Навчальні</a:t>
            </a:r>
            <a:r>
              <a:rPr lang="ru-RU" sz="2800" b="1" kern="0" dirty="0">
                <a:solidFill>
                  <a:srgbClr val="FFFFFF"/>
                </a:solidFill>
              </a:rPr>
              <a:t> </a:t>
            </a:r>
            <a:r>
              <a:rPr lang="ru-RU" sz="2800" b="1" kern="0" dirty="0" err="1">
                <a:solidFill>
                  <a:srgbClr val="FFFFFF"/>
                </a:solidFill>
              </a:rPr>
              <a:t>програми</a:t>
            </a:r>
            <a:endParaRPr lang="ru-RU" sz="2800" kern="0" dirty="0">
              <a:solidFill>
                <a:srgbClr val="FFFFFF"/>
              </a:solidFill>
            </a:endParaRPr>
          </a:p>
        </p:txBody>
      </p:sp>
      <p:sp>
        <p:nvSpPr>
          <p:cNvPr id="6" name="Прямоугольник 5"/>
          <p:cNvSpPr/>
          <p:nvPr/>
        </p:nvSpPr>
        <p:spPr>
          <a:xfrm>
            <a:off x="4143372" y="2214554"/>
            <a:ext cx="4786346" cy="1200329"/>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ru-RU" sz="1200" b="1" dirty="0" err="1" smtClean="0">
                <a:solidFill>
                  <a:srgbClr val="FFFF00"/>
                </a:solidFill>
                <a:hlinkClick r:id="rId26" tooltip="Інститут інноваційних технологій і змісту освіти"/>
              </a:rPr>
              <a:t>Інститут</a:t>
            </a:r>
            <a:r>
              <a:rPr lang="ru-RU" sz="1200" b="1" dirty="0" smtClean="0">
                <a:solidFill>
                  <a:srgbClr val="FFFF00"/>
                </a:solidFill>
                <a:hlinkClick r:id="rId26" tooltip="Інститут інноваційних технологій і змісту освіти"/>
              </a:rPr>
              <a:t> </a:t>
            </a:r>
            <a:r>
              <a:rPr lang="ru-RU" sz="1200" b="1" dirty="0" err="1" smtClean="0">
                <a:solidFill>
                  <a:srgbClr val="FFFF00"/>
                </a:solidFill>
                <a:hlinkClick r:id="rId26" tooltip="Інститут інноваційних технологій і змісту освіти"/>
              </a:rPr>
              <a:t>інноваційних</a:t>
            </a:r>
            <a:r>
              <a:rPr lang="ru-RU" sz="1200" b="1" dirty="0" smtClean="0">
                <a:solidFill>
                  <a:srgbClr val="FFFF00"/>
                </a:solidFill>
                <a:hlinkClick r:id="rId26" tooltip="Інститут інноваційних технологій і змісту освіти"/>
              </a:rPr>
              <a:t> </a:t>
            </a:r>
            <a:r>
              <a:rPr lang="ru-RU" sz="1200" b="1" dirty="0" err="1" smtClean="0">
                <a:solidFill>
                  <a:srgbClr val="FFFF00"/>
                </a:solidFill>
                <a:hlinkClick r:id="rId26" tooltip="Інститут інноваційних технологій і змісту освіти"/>
              </a:rPr>
              <a:t>технологій</a:t>
            </a:r>
            <a:r>
              <a:rPr lang="ru-RU" sz="1200" b="1" dirty="0" smtClean="0">
                <a:solidFill>
                  <a:srgbClr val="FFFF00"/>
                </a:solidFill>
                <a:hlinkClick r:id="rId26" tooltip="Інститут інноваційних технологій і змісту освіти"/>
              </a:rPr>
              <a:t> </a:t>
            </a:r>
            <a:r>
              <a:rPr lang="ru-RU" sz="1200" b="1" dirty="0" err="1" smtClean="0">
                <a:solidFill>
                  <a:srgbClr val="FFFF00"/>
                </a:solidFill>
                <a:hlinkClick r:id="rId26" tooltip="Інститут інноваційних технологій і змісту освіти"/>
              </a:rPr>
              <a:t>і</a:t>
            </a:r>
            <a:r>
              <a:rPr lang="ru-RU" sz="1200" b="1" dirty="0" smtClean="0">
                <a:solidFill>
                  <a:srgbClr val="FFFF00"/>
                </a:solidFill>
                <a:hlinkClick r:id="rId26" tooltip="Інститут інноваційних технологій і змісту освіти"/>
              </a:rPr>
              <a:t> </a:t>
            </a:r>
            <a:r>
              <a:rPr lang="ru-RU" sz="1200" b="1" dirty="0" err="1" smtClean="0">
                <a:solidFill>
                  <a:srgbClr val="FFFF00"/>
                </a:solidFill>
                <a:hlinkClick r:id="rId26" tooltip="Інститут інноваційних технологій і змісту освіти"/>
              </a:rPr>
              <a:t>змісту</a:t>
            </a:r>
            <a:r>
              <a:rPr lang="ru-RU" sz="1200" b="1" dirty="0" smtClean="0">
                <a:solidFill>
                  <a:srgbClr val="FFFF00"/>
                </a:solidFill>
                <a:hlinkClick r:id="rId26" tooltip="Інститут інноваційних технологій і змісту освіти"/>
              </a:rPr>
              <a:t> </a:t>
            </a:r>
            <a:r>
              <a:rPr lang="ru-RU" sz="1200" b="1" dirty="0" err="1" smtClean="0">
                <a:solidFill>
                  <a:srgbClr val="FFFF00"/>
                </a:solidFill>
                <a:hlinkClick r:id="rId26" tooltip="Інститут інноваційних технологій і змісту освіти"/>
              </a:rPr>
              <a:t>освіти</a:t>
            </a:r>
            <a:endParaRPr lang="ru-RU" sz="1200" b="1" dirty="0" smtClean="0">
              <a:solidFill>
                <a:srgbClr val="FFFF00"/>
              </a:solidFill>
            </a:endParaRPr>
          </a:p>
          <a:p>
            <a:r>
              <a:rPr lang="en-US" sz="1200" dirty="0" smtClean="0">
                <a:solidFill>
                  <a:srgbClr val="FF0000"/>
                </a:solidFill>
              </a:rPr>
              <a:t>http://iitzo.gov.ua/informatsiya-pro-pereliky-navchalnyh-prohram-pidruchnykiv-ta-navchalno-metodychnyh-posibnykiv-dlya-doshkilnyh-ta-zahalnoosvitnih-navchalnyh-zakladiv-yaki-mayut-hryf-ministerstva-osvity-i-nauky-ukraj/</a:t>
            </a:r>
            <a:endParaRPr lang="ru-RU" sz="1200" dirty="0">
              <a:solidFill>
                <a:srgbClr val="FF0000"/>
              </a:solidFill>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857224" y="3214686"/>
            <a:ext cx="7758112" cy="4914900"/>
          </a:xfrm>
        </p:spPr>
        <p:txBody>
          <a:bodyPr/>
          <a:lstStyle/>
          <a:p>
            <a:pPr>
              <a:buNone/>
            </a:pPr>
            <a:r>
              <a:rPr lang="uk-UA" sz="4800" b="1" dirty="0" smtClean="0"/>
              <a:t>Дякую за увагу!</a:t>
            </a:r>
            <a:endParaRPr lang="ru-RU" sz="4800" b="1" dirty="0"/>
          </a:p>
        </p:txBody>
      </p:sp>
      <p:sp>
        <p:nvSpPr>
          <p:cNvPr id="4" name="Нижний колонтитул 3"/>
          <p:cNvSpPr>
            <a:spLocks noGrp="1"/>
          </p:cNvSpPr>
          <p:nvPr>
            <p:ph type="ftr" sz="quarter" idx="11"/>
          </p:nvPr>
        </p:nvSpPr>
        <p:spPr/>
        <p:txBody>
          <a:bodyPr/>
          <a:lstStyle/>
          <a:p>
            <a:r>
              <a:rPr lang="ru-RU" smtClean="0"/>
              <a:t>Князєва Л.А.</a:t>
            </a:r>
            <a:endParaRPr lang="ru-RU"/>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Чинні документи</a:t>
            </a:r>
            <a:endParaRPr lang="ru-RU" dirty="0"/>
          </a:p>
        </p:txBody>
      </p:sp>
      <p:sp>
        <p:nvSpPr>
          <p:cNvPr id="3" name="Содержимое 2"/>
          <p:cNvSpPr>
            <a:spLocks noGrp="1"/>
          </p:cNvSpPr>
          <p:nvPr>
            <p:ph idx="1"/>
          </p:nvPr>
        </p:nvSpPr>
        <p:spPr/>
        <p:txBody>
          <a:bodyPr>
            <a:normAutofit fontScale="70000" lnSpcReduction="20000"/>
          </a:bodyPr>
          <a:lstStyle/>
          <a:p>
            <a:r>
              <a:rPr lang="uk-UA" dirty="0"/>
              <a:t> У 2014/2015 навчальному році </a:t>
            </a:r>
            <a:r>
              <a:rPr lang="uk-UA" b="1" u="sng" dirty="0"/>
              <a:t>6 класи </a:t>
            </a:r>
            <a:r>
              <a:rPr lang="uk-UA" dirty="0"/>
              <a:t>загальноосвітніх навчальних закладів перейдуть на навчання за </a:t>
            </a:r>
            <a:r>
              <a:rPr lang="uk-UA" b="1" u="sng" dirty="0"/>
              <a:t>новими програмами для учнів 5–9 класів </a:t>
            </a:r>
            <a:r>
              <a:rPr lang="uk-UA" dirty="0"/>
              <a:t>загальноосвітніх навчальних закладів з якими можна ознайомитися на сайті Міністерства освіти і науки України за адресою: </a:t>
            </a:r>
            <a:r>
              <a:rPr lang="uk-UA" u="sng" dirty="0" err="1">
                <a:hlinkClick r:id="rId2"/>
              </a:rPr>
              <a:t>www.mon.gov.ua</a:t>
            </a:r>
            <a:r>
              <a:rPr lang="uk-UA" dirty="0"/>
              <a:t>.</a:t>
            </a:r>
            <a:endParaRPr lang="ru-RU" dirty="0"/>
          </a:p>
          <a:p>
            <a:r>
              <a:rPr lang="uk-UA" dirty="0"/>
              <a:t>         Для </a:t>
            </a:r>
            <a:r>
              <a:rPr lang="uk-UA" u="sng" dirty="0"/>
              <a:t>учнів 5-х класів </a:t>
            </a:r>
            <a:r>
              <a:rPr lang="uk-UA" dirty="0"/>
              <a:t>чинними є рекомендації надані у листі Міністерства від 24.05.2013 р. № 1/9-368 «Про організацію навчально-виховного процесу у 5-х класах загальноосвітніх навчальних закладів і вивчення  базових дисциплін в основній школі»</a:t>
            </a:r>
            <a:endParaRPr lang="ru-RU" dirty="0"/>
          </a:p>
          <a:p>
            <a:r>
              <a:rPr lang="uk-UA" dirty="0"/>
              <a:t>         При виборі навчального плану для учнів 5-6-х класів необхідно користуватися </a:t>
            </a:r>
            <a:r>
              <a:rPr lang="uk-UA" u="sng" dirty="0"/>
              <a:t>наказом Міністерства освіти і науки України від 29.05. 2014     № 664 «Про внесення змін до наказу Міністерства освіти і науки, молоді та спорту України від 03.04.2012 р. № 409» </a:t>
            </a:r>
            <a:r>
              <a:rPr lang="uk-UA" dirty="0"/>
              <a:t>та л</a:t>
            </a:r>
            <a:r>
              <a:rPr lang="ru-RU" dirty="0" err="1"/>
              <a:t>ист</a:t>
            </a:r>
            <a:r>
              <a:rPr lang="uk-UA" dirty="0"/>
              <a:t>ом</a:t>
            </a:r>
            <a:r>
              <a:rPr lang="ru-RU" dirty="0"/>
              <a:t> МОН </a:t>
            </a:r>
            <a:r>
              <a:rPr lang="ru-RU" dirty="0" err="1"/>
              <a:t>від</a:t>
            </a:r>
            <a:r>
              <a:rPr lang="ru-RU" dirty="0"/>
              <a:t> 11.06.2014 № 1/9-303</a:t>
            </a:r>
            <a:r>
              <a:rPr lang="uk-UA" dirty="0"/>
              <a:t> «</a:t>
            </a:r>
            <a:r>
              <a:rPr lang="ru-RU" dirty="0"/>
              <a:t>Про </a:t>
            </a:r>
            <a:r>
              <a:rPr lang="ru-RU" dirty="0" err="1"/>
              <a:t>навчальні</a:t>
            </a:r>
            <a:r>
              <a:rPr lang="ru-RU" dirty="0"/>
              <a:t> </a:t>
            </a:r>
            <a:r>
              <a:rPr lang="ru-RU" dirty="0" err="1"/>
              <a:t>плани</a:t>
            </a:r>
            <a:r>
              <a:rPr lang="ru-RU" dirty="0"/>
              <a:t> </a:t>
            </a:r>
            <a:r>
              <a:rPr lang="ru-RU" dirty="0" err="1"/>
              <a:t>загальноосвітніх</a:t>
            </a:r>
            <a:r>
              <a:rPr lang="ru-RU" dirty="0"/>
              <a:t> </a:t>
            </a:r>
            <a:r>
              <a:rPr lang="ru-RU" dirty="0" err="1"/>
              <a:t>навчальних</a:t>
            </a:r>
            <a:r>
              <a:rPr lang="ru-RU" dirty="0"/>
              <a:t> </a:t>
            </a:r>
            <a:r>
              <a:rPr lang="ru-RU" dirty="0" err="1"/>
              <a:t>закладів</a:t>
            </a:r>
            <a:r>
              <a:rPr lang="ru-RU" dirty="0"/>
              <a:t> та структуру 2014/2015 </a:t>
            </a:r>
            <a:r>
              <a:rPr lang="ru-RU" dirty="0" err="1"/>
              <a:t>навчального</a:t>
            </a:r>
            <a:r>
              <a:rPr lang="ru-RU" dirty="0"/>
              <a:t> року</a:t>
            </a:r>
            <a:r>
              <a:rPr lang="uk-UA" dirty="0"/>
              <a:t>».</a:t>
            </a:r>
            <a:endParaRPr lang="ru-RU" dirty="0"/>
          </a:p>
        </p:txBody>
      </p:sp>
      <p:sp>
        <p:nvSpPr>
          <p:cNvPr id="4" name="Нижний колонтитул 3"/>
          <p:cNvSpPr>
            <a:spLocks noGrp="1"/>
          </p:cNvSpPr>
          <p:nvPr>
            <p:ph type="ftr" sz="quarter" idx="11"/>
          </p:nvPr>
        </p:nvSpPr>
        <p:spPr/>
        <p:txBody>
          <a:bodyPr/>
          <a:lstStyle/>
          <a:p>
            <a:r>
              <a:rPr lang="ru-RU" smtClean="0"/>
              <a:t>Князєва Л.А.</a:t>
            </a:r>
            <a:endParaRPr lang="ru-RU"/>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728" y="142852"/>
            <a:ext cx="4643470" cy="563563"/>
          </a:xfrm>
        </p:spPr>
        <p:txBody>
          <a:bodyPr/>
          <a:lstStyle/>
          <a:p>
            <a:r>
              <a:rPr lang="uk-UA" dirty="0" smtClean="0"/>
              <a:t> Початкова школа</a:t>
            </a:r>
            <a:endParaRPr lang="ru-RU" dirty="0"/>
          </a:p>
        </p:txBody>
      </p:sp>
      <p:sp>
        <p:nvSpPr>
          <p:cNvPr id="4" name="Нижний колонтитул 3"/>
          <p:cNvSpPr>
            <a:spLocks noGrp="1"/>
          </p:cNvSpPr>
          <p:nvPr>
            <p:ph type="ftr" sz="quarter" idx="11"/>
          </p:nvPr>
        </p:nvSpPr>
        <p:spPr/>
        <p:txBody>
          <a:bodyPr/>
          <a:lstStyle/>
          <a:p>
            <a:r>
              <a:rPr lang="ru-RU" smtClean="0"/>
              <a:t>Князєва Л.А.</a:t>
            </a:r>
            <a:endParaRPr lang="ru-RU"/>
          </a:p>
        </p:txBody>
      </p:sp>
      <p:pic>
        <p:nvPicPr>
          <p:cNvPr id="2050" name="Picture 2"/>
          <p:cNvPicPr>
            <a:picLocks noChangeAspect="1" noChangeArrowheads="1"/>
          </p:cNvPicPr>
          <p:nvPr/>
        </p:nvPicPr>
        <p:blipFill>
          <a:blip r:embed="rId3" cstate="print"/>
          <a:srcRect/>
          <a:stretch>
            <a:fillRect/>
          </a:stretch>
        </p:blipFill>
        <p:spPr bwMode="auto">
          <a:xfrm>
            <a:off x="6015037" y="0"/>
            <a:ext cx="3128963" cy="876300"/>
          </a:xfrm>
          <a:prstGeom prst="rect">
            <a:avLst/>
          </a:prstGeom>
          <a:noFill/>
          <a:ln w="9525">
            <a:noFill/>
            <a:miter lim="800000"/>
            <a:headEnd/>
            <a:tailEnd/>
          </a:ln>
          <a:effectLst/>
        </p:spPr>
      </p:pic>
      <p:sp>
        <p:nvSpPr>
          <p:cNvPr id="7" name="Содержимое 6"/>
          <p:cNvSpPr>
            <a:spLocks noGrp="1"/>
          </p:cNvSpPr>
          <p:nvPr>
            <p:ph idx="1"/>
          </p:nvPr>
        </p:nvSpPr>
        <p:spPr>
          <a:xfrm>
            <a:off x="285720" y="1142984"/>
            <a:ext cx="8686806" cy="4914900"/>
          </a:xfrm>
        </p:spPr>
        <p:txBody>
          <a:bodyPr/>
          <a:lstStyle/>
          <a:p>
            <a:pPr>
              <a:buNone/>
            </a:pPr>
            <a:r>
              <a:rPr lang="ru-RU" sz="1800" dirty="0" smtClean="0">
                <a:solidFill>
                  <a:schemeClr val="tx1"/>
                </a:solidFill>
                <a:latin typeface="+mn-lt"/>
                <a:ea typeface="+mn-ea"/>
                <a:cs typeface="+mn-cs"/>
              </a:rPr>
              <a:t>		</a:t>
            </a:r>
            <a:r>
              <a:rPr lang="ru-RU" sz="1600" dirty="0" err="1" smtClean="0">
                <a:solidFill>
                  <a:schemeClr val="tx1"/>
                </a:solidFill>
                <a:latin typeface="+mn-lt"/>
                <a:ea typeface="+mn-ea"/>
                <a:cs typeface="+mn-cs"/>
              </a:rPr>
              <a:t>Організація</a:t>
            </a:r>
            <a:r>
              <a:rPr lang="ru-RU" sz="1600" dirty="0" smtClean="0">
                <a:solidFill>
                  <a:schemeClr val="tx1"/>
                </a:solidFill>
                <a:latin typeface="+mn-lt"/>
                <a:ea typeface="+mn-ea"/>
                <a:cs typeface="+mn-cs"/>
              </a:rPr>
              <a:t> </a:t>
            </a:r>
            <a:r>
              <a:rPr lang="ru-RU" sz="1600" dirty="0" err="1">
                <a:solidFill>
                  <a:schemeClr val="tx1"/>
                </a:solidFill>
                <a:latin typeface="+mn-lt"/>
                <a:ea typeface="+mn-ea"/>
                <a:cs typeface="+mn-cs"/>
              </a:rPr>
              <a:t>навчання</a:t>
            </a:r>
            <a:r>
              <a:rPr lang="ru-RU" sz="1600" dirty="0">
                <a:solidFill>
                  <a:schemeClr val="tx1"/>
                </a:solidFill>
                <a:latin typeface="+mn-lt"/>
                <a:ea typeface="+mn-ea"/>
                <a:cs typeface="+mn-cs"/>
              </a:rPr>
              <a:t> у 1, 2 </a:t>
            </a:r>
            <a:r>
              <a:rPr lang="ru-RU" sz="1600" dirty="0" err="1">
                <a:solidFill>
                  <a:schemeClr val="tx1"/>
                </a:solidFill>
                <a:latin typeface="+mn-lt"/>
                <a:ea typeface="+mn-ea"/>
                <a:cs typeface="+mn-cs"/>
              </a:rPr>
              <a:t>і</a:t>
            </a:r>
            <a:r>
              <a:rPr lang="ru-RU" sz="1600" dirty="0">
                <a:solidFill>
                  <a:schemeClr val="tx1"/>
                </a:solidFill>
                <a:latin typeface="+mn-lt"/>
                <a:ea typeface="+mn-ea"/>
                <a:cs typeface="+mn-cs"/>
              </a:rPr>
              <a:t> 3-х </a:t>
            </a:r>
            <a:r>
              <a:rPr lang="ru-RU" sz="1600" dirty="0" err="1">
                <a:solidFill>
                  <a:schemeClr val="tx1"/>
                </a:solidFill>
                <a:latin typeface="+mn-lt"/>
                <a:ea typeface="+mn-ea"/>
                <a:cs typeface="+mn-cs"/>
              </a:rPr>
              <a:t>класах</a:t>
            </a:r>
            <a:r>
              <a:rPr lang="ru-RU" sz="1600" dirty="0">
                <a:solidFill>
                  <a:schemeClr val="tx1"/>
                </a:solidFill>
                <a:latin typeface="+mn-lt"/>
                <a:ea typeface="+mn-ea"/>
                <a:cs typeface="+mn-cs"/>
              </a:rPr>
              <a:t> у 2014/2015 </a:t>
            </a:r>
            <a:r>
              <a:rPr lang="ru-RU" sz="1600" dirty="0" err="1">
                <a:solidFill>
                  <a:schemeClr val="tx1"/>
                </a:solidFill>
                <a:latin typeface="+mn-lt"/>
                <a:ea typeface="+mn-ea"/>
                <a:cs typeface="+mn-cs"/>
              </a:rPr>
              <a:t>навчальному</a:t>
            </a:r>
            <a:r>
              <a:rPr lang="ru-RU" sz="1600" dirty="0">
                <a:solidFill>
                  <a:schemeClr val="tx1"/>
                </a:solidFill>
                <a:latin typeface="+mn-lt"/>
                <a:ea typeface="+mn-ea"/>
                <a:cs typeface="+mn-cs"/>
              </a:rPr>
              <a:t> </a:t>
            </a:r>
            <a:r>
              <a:rPr lang="ru-RU" sz="1600" dirty="0" err="1">
                <a:solidFill>
                  <a:schemeClr val="tx1"/>
                </a:solidFill>
                <a:latin typeface="+mn-lt"/>
                <a:ea typeface="+mn-ea"/>
                <a:cs typeface="+mn-cs"/>
              </a:rPr>
              <a:t>році</a:t>
            </a:r>
            <a:r>
              <a:rPr lang="ru-RU" sz="1600" dirty="0">
                <a:solidFill>
                  <a:schemeClr val="tx1"/>
                </a:solidFill>
                <a:latin typeface="+mn-lt"/>
                <a:ea typeface="+mn-ea"/>
                <a:cs typeface="+mn-cs"/>
              </a:rPr>
              <a:t> </a:t>
            </a:r>
            <a:r>
              <a:rPr lang="ru-RU" sz="1600" dirty="0" err="1">
                <a:solidFill>
                  <a:schemeClr val="tx1"/>
                </a:solidFill>
                <a:latin typeface="+mn-lt"/>
                <a:ea typeface="+mn-ea"/>
                <a:cs typeface="+mn-cs"/>
              </a:rPr>
              <a:t>здійснюватиметься</a:t>
            </a:r>
            <a:r>
              <a:rPr lang="ru-RU" sz="1600" dirty="0">
                <a:solidFill>
                  <a:schemeClr val="tx1"/>
                </a:solidFill>
                <a:latin typeface="+mn-lt"/>
                <a:ea typeface="+mn-ea"/>
                <a:cs typeface="+mn-cs"/>
              </a:rPr>
              <a:t> за </a:t>
            </a:r>
            <a:r>
              <a:rPr lang="ru-RU" sz="1600" dirty="0" err="1">
                <a:solidFill>
                  <a:schemeClr val="tx1"/>
                </a:solidFill>
                <a:latin typeface="+mn-lt"/>
                <a:ea typeface="+mn-ea"/>
                <a:cs typeface="+mn-cs"/>
              </a:rPr>
              <a:t>навчальними</a:t>
            </a:r>
            <a:r>
              <a:rPr lang="ru-RU" sz="1600" dirty="0">
                <a:solidFill>
                  <a:schemeClr val="tx1"/>
                </a:solidFill>
                <a:latin typeface="+mn-lt"/>
                <a:ea typeface="+mn-ea"/>
                <a:cs typeface="+mn-cs"/>
              </a:rPr>
              <a:t> </a:t>
            </a:r>
            <a:r>
              <a:rPr lang="ru-RU" sz="1600" dirty="0" err="1">
                <a:solidFill>
                  <a:schemeClr val="tx1"/>
                </a:solidFill>
                <a:latin typeface="+mn-lt"/>
                <a:ea typeface="+mn-ea"/>
                <a:cs typeface="+mn-cs"/>
              </a:rPr>
              <a:t>програмами</a:t>
            </a:r>
            <a:r>
              <a:rPr lang="ru-RU" sz="1600" dirty="0">
                <a:solidFill>
                  <a:schemeClr val="tx1"/>
                </a:solidFill>
                <a:latin typeface="+mn-lt"/>
                <a:ea typeface="+mn-ea"/>
                <a:cs typeface="+mn-cs"/>
              </a:rPr>
              <a:t>, </a:t>
            </a:r>
            <a:r>
              <a:rPr lang="ru-RU" sz="1600" dirty="0" err="1">
                <a:solidFill>
                  <a:schemeClr val="tx1"/>
                </a:solidFill>
                <a:latin typeface="+mn-lt"/>
                <a:ea typeface="+mn-ea"/>
                <a:cs typeface="+mn-cs"/>
              </a:rPr>
              <a:t>розробленими</a:t>
            </a:r>
            <a:r>
              <a:rPr lang="ru-RU" sz="1600" dirty="0">
                <a:solidFill>
                  <a:schemeClr val="tx1"/>
                </a:solidFill>
                <a:latin typeface="+mn-lt"/>
                <a:ea typeface="+mn-ea"/>
                <a:cs typeface="+mn-cs"/>
              </a:rPr>
              <a:t> </a:t>
            </a:r>
            <a:r>
              <a:rPr lang="ru-RU" sz="1600" dirty="0" err="1">
                <a:solidFill>
                  <a:schemeClr val="tx1"/>
                </a:solidFill>
                <a:latin typeface="+mn-lt"/>
                <a:ea typeface="+mn-ea"/>
                <a:cs typeface="+mn-cs"/>
              </a:rPr>
              <a:t>відповідно</a:t>
            </a:r>
            <a:r>
              <a:rPr lang="ru-RU" sz="1600" dirty="0">
                <a:solidFill>
                  <a:schemeClr val="tx1"/>
                </a:solidFill>
                <a:latin typeface="+mn-lt"/>
                <a:ea typeface="+mn-ea"/>
                <a:cs typeface="+mn-cs"/>
              </a:rPr>
              <a:t> до Державного стандарту </a:t>
            </a:r>
            <a:r>
              <a:rPr lang="ru-RU" sz="1600" dirty="0" err="1">
                <a:solidFill>
                  <a:schemeClr val="tx1"/>
                </a:solidFill>
                <a:latin typeface="+mn-lt"/>
                <a:ea typeface="+mn-ea"/>
                <a:cs typeface="+mn-cs"/>
              </a:rPr>
              <a:t>початкової</a:t>
            </a:r>
            <a:r>
              <a:rPr lang="ru-RU" sz="1600" dirty="0">
                <a:solidFill>
                  <a:schemeClr val="tx1"/>
                </a:solidFill>
                <a:latin typeface="+mn-lt"/>
                <a:ea typeface="+mn-ea"/>
                <a:cs typeface="+mn-cs"/>
              </a:rPr>
              <a:t> </a:t>
            </a:r>
            <a:r>
              <a:rPr lang="ru-RU" sz="1600" dirty="0" err="1">
                <a:solidFill>
                  <a:schemeClr val="tx1"/>
                </a:solidFill>
                <a:latin typeface="+mn-lt"/>
                <a:ea typeface="+mn-ea"/>
                <a:cs typeface="+mn-cs"/>
              </a:rPr>
              <a:t>загальної</a:t>
            </a:r>
            <a:r>
              <a:rPr lang="ru-RU" sz="1600" dirty="0">
                <a:solidFill>
                  <a:schemeClr val="tx1"/>
                </a:solidFill>
                <a:latin typeface="+mn-lt"/>
                <a:ea typeface="+mn-ea"/>
                <a:cs typeface="+mn-cs"/>
              </a:rPr>
              <a:t> </a:t>
            </a:r>
            <a:r>
              <a:rPr lang="ru-RU" sz="1600" dirty="0" err="1">
                <a:solidFill>
                  <a:schemeClr val="tx1"/>
                </a:solidFill>
                <a:latin typeface="+mn-lt"/>
                <a:ea typeface="+mn-ea"/>
                <a:cs typeface="+mn-cs"/>
              </a:rPr>
              <a:t>освіти</a:t>
            </a:r>
            <a:r>
              <a:rPr lang="ru-RU" sz="1600" dirty="0">
                <a:solidFill>
                  <a:schemeClr val="tx1"/>
                </a:solidFill>
                <a:latin typeface="+mn-lt"/>
                <a:ea typeface="+mn-ea"/>
                <a:cs typeface="+mn-cs"/>
              </a:rPr>
              <a:t> та </a:t>
            </a:r>
            <a:r>
              <a:rPr lang="ru-RU" sz="1600" dirty="0" err="1">
                <a:solidFill>
                  <a:schemeClr val="tx1"/>
                </a:solidFill>
                <a:latin typeface="+mn-lt"/>
                <a:ea typeface="+mn-ea"/>
                <a:cs typeface="+mn-cs"/>
              </a:rPr>
              <a:t>затвердженими</a:t>
            </a:r>
            <a:r>
              <a:rPr lang="ru-RU" sz="1600" dirty="0">
                <a:solidFill>
                  <a:schemeClr val="tx1"/>
                </a:solidFill>
                <a:latin typeface="+mn-lt"/>
                <a:ea typeface="+mn-ea"/>
                <a:cs typeface="+mn-cs"/>
              </a:rPr>
              <a:t> наказом </a:t>
            </a:r>
            <a:r>
              <a:rPr lang="ru-RU" sz="1600" b="1" dirty="0" err="1">
                <a:solidFill>
                  <a:schemeClr val="tx1"/>
                </a:solidFill>
                <a:latin typeface="+mn-lt"/>
                <a:ea typeface="+mn-ea"/>
                <a:cs typeface="+mn-cs"/>
              </a:rPr>
              <a:t>Міністерства</a:t>
            </a:r>
            <a:r>
              <a:rPr lang="ru-RU" sz="1600" b="1" dirty="0">
                <a:solidFill>
                  <a:schemeClr val="tx1"/>
                </a:solidFill>
                <a:latin typeface="+mn-lt"/>
                <a:ea typeface="+mn-ea"/>
                <a:cs typeface="+mn-cs"/>
              </a:rPr>
              <a:t>  </a:t>
            </a:r>
            <a:r>
              <a:rPr lang="ru-RU" sz="1600" b="1" dirty="0" err="1">
                <a:solidFill>
                  <a:schemeClr val="tx1"/>
                </a:solidFill>
                <a:latin typeface="+mn-lt"/>
                <a:ea typeface="+mn-ea"/>
                <a:cs typeface="+mn-cs"/>
              </a:rPr>
              <a:t>від</a:t>
            </a:r>
            <a:r>
              <a:rPr lang="ru-RU" sz="1600" b="1" dirty="0">
                <a:solidFill>
                  <a:schemeClr val="tx1"/>
                </a:solidFill>
                <a:latin typeface="+mn-lt"/>
                <a:ea typeface="+mn-ea"/>
                <a:cs typeface="+mn-cs"/>
              </a:rPr>
              <a:t> 12.09.2011 № 1050 «Про </a:t>
            </a:r>
            <a:r>
              <a:rPr lang="ru-RU" sz="1600" b="1" dirty="0" err="1">
                <a:solidFill>
                  <a:schemeClr val="tx1"/>
                </a:solidFill>
                <a:latin typeface="+mn-lt"/>
                <a:ea typeface="+mn-ea"/>
                <a:cs typeface="+mn-cs"/>
              </a:rPr>
              <a:t>навчальні</a:t>
            </a:r>
            <a:r>
              <a:rPr lang="ru-RU" sz="1600" b="1" dirty="0">
                <a:solidFill>
                  <a:schemeClr val="tx1"/>
                </a:solidFill>
                <a:latin typeface="+mn-lt"/>
                <a:ea typeface="+mn-ea"/>
                <a:cs typeface="+mn-cs"/>
              </a:rPr>
              <a:t> </a:t>
            </a:r>
            <a:r>
              <a:rPr lang="ru-RU" sz="1600" b="1" dirty="0" err="1">
                <a:solidFill>
                  <a:schemeClr val="tx1"/>
                </a:solidFill>
                <a:latin typeface="+mn-lt"/>
                <a:ea typeface="+mn-ea"/>
                <a:cs typeface="+mn-cs"/>
              </a:rPr>
              <a:t>програми</a:t>
            </a:r>
            <a:r>
              <a:rPr lang="ru-RU" sz="1600" b="1" dirty="0">
                <a:solidFill>
                  <a:schemeClr val="tx1"/>
                </a:solidFill>
                <a:latin typeface="+mn-lt"/>
                <a:ea typeface="+mn-ea"/>
                <a:cs typeface="+mn-cs"/>
              </a:rPr>
              <a:t> для 1-4 </a:t>
            </a:r>
            <a:r>
              <a:rPr lang="ru-RU" sz="1600" b="1" dirty="0" err="1">
                <a:solidFill>
                  <a:schemeClr val="tx1"/>
                </a:solidFill>
                <a:latin typeface="+mn-lt"/>
                <a:ea typeface="+mn-ea"/>
                <a:cs typeface="+mn-cs"/>
              </a:rPr>
              <a:t>класів</a:t>
            </a:r>
            <a:r>
              <a:rPr lang="ru-RU" sz="1600" b="1" dirty="0">
                <a:solidFill>
                  <a:schemeClr val="tx1"/>
                </a:solidFill>
                <a:latin typeface="+mn-lt"/>
                <a:ea typeface="+mn-ea"/>
                <a:cs typeface="+mn-cs"/>
              </a:rPr>
              <a:t> </a:t>
            </a:r>
            <a:r>
              <a:rPr lang="ru-RU" sz="1600" b="1" dirty="0" err="1">
                <a:solidFill>
                  <a:schemeClr val="tx1"/>
                </a:solidFill>
                <a:latin typeface="+mn-lt"/>
                <a:ea typeface="+mn-ea"/>
                <a:cs typeface="+mn-cs"/>
              </a:rPr>
              <a:t>загальноосвітніх</a:t>
            </a:r>
            <a:r>
              <a:rPr lang="ru-RU" sz="1600" b="1" dirty="0">
                <a:solidFill>
                  <a:schemeClr val="tx1"/>
                </a:solidFill>
                <a:latin typeface="+mn-lt"/>
                <a:ea typeface="+mn-ea"/>
                <a:cs typeface="+mn-cs"/>
              </a:rPr>
              <a:t> </a:t>
            </a:r>
            <a:r>
              <a:rPr lang="ru-RU" sz="1600" b="1" dirty="0" err="1">
                <a:solidFill>
                  <a:schemeClr val="tx1"/>
                </a:solidFill>
                <a:latin typeface="+mn-lt"/>
                <a:ea typeface="+mn-ea"/>
                <a:cs typeface="+mn-cs"/>
              </a:rPr>
              <a:t>навчальних</a:t>
            </a:r>
            <a:r>
              <a:rPr lang="ru-RU" sz="1600" b="1" dirty="0">
                <a:solidFill>
                  <a:schemeClr val="tx1"/>
                </a:solidFill>
                <a:latin typeface="+mn-lt"/>
                <a:ea typeface="+mn-ea"/>
                <a:cs typeface="+mn-cs"/>
              </a:rPr>
              <a:t> </a:t>
            </a:r>
            <a:r>
              <a:rPr lang="ru-RU" sz="1600" b="1" dirty="0" err="1">
                <a:solidFill>
                  <a:schemeClr val="tx1"/>
                </a:solidFill>
                <a:latin typeface="+mn-lt"/>
                <a:ea typeface="+mn-ea"/>
                <a:cs typeface="+mn-cs"/>
              </a:rPr>
              <a:t>закладів</a:t>
            </a:r>
            <a:r>
              <a:rPr lang="ru-RU" sz="1600" b="1" dirty="0">
                <a:solidFill>
                  <a:schemeClr val="tx1"/>
                </a:solidFill>
                <a:latin typeface="+mn-lt"/>
                <a:ea typeface="+mn-ea"/>
                <a:cs typeface="+mn-cs"/>
              </a:rPr>
              <a:t>», </a:t>
            </a:r>
            <a:r>
              <a:rPr lang="ru-RU" sz="1600" dirty="0">
                <a:solidFill>
                  <a:schemeClr val="tx1"/>
                </a:solidFill>
                <a:latin typeface="+mn-lt"/>
                <a:ea typeface="+mn-ea"/>
                <a:cs typeface="+mn-cs"/>
              </a:rPr>
              <a:t>а </a:t>
            </a:r>
            <a:r>
              <a:rPr lang="ru-RU" sz="1600" dirty="0" err="1">
                <a:solidFill>
                  <a:schemeClr val="tx1"/>
                </a:solidFill>
                <a:latin typeface="+mn-lt"/>
                <a:ea typeface="+mn-ea"/>
                <a:cs typeface="+mn-cs"/>
              </a:rPr>
              <a:t>саме</a:t>
            </a:r>
            <a:r>
              <a:rPr lang="ru-RU" sz="1600" dirty="0">
                <a:solidFill>
                  <a:schemeClr val="tx1"/>
                </a:solidFill>
                <a:latin typeface="+mn-lt"/>
                <a:ea typeface="+mn-ea"/>
                <a:cs typeface="+mn-cs"/>
              </a:rPr>
              <a:t>:</a:t>
            </a:r>
          </a:p>
          <a:p>
            <a:r>
              <a:rPr lang="ru-RU" sz="1600" dirty="0" err="1" smtClean="0"/>
              <a:t>Навчальні</a:t>
            </a:r>
            <a:r>
              <a:rPr lang="ru-RU" sz="1600" dirty="0" smtClean="0"/>
              <a:t> </a:t>
            </a:r>
            <a:r>
              <a:rPr lang="ru-RU" sz="1600" dirty="0" err="1" smtClean="0"/>
              <a:t>програми</a:t>
            </a:r>
            <a:r>
              <a:rPr lang="ru-RU" sz="1600" dirty="0" smtClean="0"/>
              <a:t> для </a:t>
            </a:r>
            <a:r>
              <a:rPr lang="ru-RU" sz="1600" dirty="0" err="1" smtClean="0"/>
              <a:t>загальноосвітніх</a:t>
            </a:r>
            <a:r>
              <a:rPr lang="ru-RU" sz="1600" dirty="0" smtClean="0"/>
              <a:t> </a:t>
            </a:r>
            <a:r>
              <a:rPr lang="ru-RU" sz="1600" dirty="0" err="1" smtClean="0"/>
              <a:t>навчальних</a:t>
            </a:r>
            <a:r>
              <a:rPr lang="ru-RU" sz="1600" dirty="0" smtClean="0"/>
              <a:t> </a:t>
            </a:r>
            <a:r>
              <a:rPr lang="ru-RU" sz="1600" dirty="0" err="1" smtClean="0"/>
              <a:t>закладів</a:t>
            </a:r>
            <a:r>
              <a:rPr lang="ru-RU" sz="1600" dirty="0" smtClean="0"/>
              <a:t> </a:t>
            </a:r>
            <a:r>
              <a:rPr lang="ru-RU" sz="1600" dirty="0" err="1" smtClean="0"/>
              <a:t>з</a:t>
            </a:r>
            <a:r>
              <a:rPr lang="ru-RU" sz="1600" dirty="0" smtClean="0"/>
              <a:t> </a:t>
            </a:r>
            <a:r>
              <a:rPr lang="ru-RU" sz="1600" dirty="0" err="1" smtClean="0"/>
              <a:t>навчанням</a:t>
            </a:r>
            <a:r>
              <a:rPr lang="ru-RU" sz="1600" dirty="0" smtClean="0"/>
              <a:t> </a:t>
            </a:r>
            <a:r>
              <a:rPr lang="ru-RU" sz="1600" dirty="0" err="1" smtClean="0"/>
              <a:t>українською</a:t>
            </a:r>
            <a:r>
              <a:rPr lang="ru-RU" sz="1600" dirty="0" smtClean="0"/>
              <a:t> </a:t>
            </a:r>
            <a:r>
              <a:rPr lang="ru-RU" sz="1600" dirty="0" err="1" smtClean="0"/>
              <a:t>мовою</a:t>
            </a:r>
            <a:r>
              <a:rPr lang="ru-RU" sz="1600" dirty="0" smtClean="0"/>
              <a:t>. 1-4 </a:t>
            </a:r>
            <a:r>
              <a:rPr lang="ru-RU" sz="1600" dirty="0" err="1" smtClean="0"/>
              <a:t>класи</a:t>
            </a:r>
            <a:r>
              <a:rPr lang="ru-RU" sz="1600" dirty="0" smtClean="0"/>
              <a:t>. – К.: </a:t>
            </a:r>
            <a:r>
              <a:rPr lang="ru-RU" sz="1600" dirty="0" err="1" smtClean="0"/>
              <a:t>Видавничий</a:t>
            </a:r>
            <a:r>
              <a:rPr lang="ru-RU" sz="1600" dirty="0" smtClean="0"/>
              <a:t> </a:t>
            </a:r>
            <a:r>
              <a:rPr lang="ru-RU" sz="1600" dirty="0" err="1" smtClean="0"/>
              <a:t>дім</a:t>
            </a:r>
            <a:r>
              <a:rPr lang="ru-RU" sz="1600" dirty="0" smtClean="0"/>
              <a:t> «</a:t>
            </a:r>
            <a:r>
              <a:rPr lang="ru-RU" sz="1600" dirty="0" err="1" smtClean="0"/>
              <a:t>Освіта</a:t>
            </a:r>
            <a:r>
              <a:rPr lang="ru-RU" sz="1600" dirty="0" smtClean="0"/>
              <a:t>», 2012;</a:t>
            </a:r>
          </a:p>
          <a:p>
            <a:r>
              <a:rPr lang="ru-RU" sz="1600" dirty="0" smtClean="0"/>
              <a:t>Учебные программы для общеобразовательных учебных заведений с обучением на русском языке. 1-4 классы.- К.: </a:t>
            </a:r>
            <a:r>
              <a:rPr lang="ru-RU" sz="1600" dirty="0" err="1" smtClean="0"/>
              <a:t>Видавничий</a:t>
            </a:r>
            <a:r>
              <a:rPr lang="ru-RU" sz="1600" dirty="0" smtClean="0"/>
              <a:t> </a:t>
            </a:r>
            <a:r>
              <a:rPr lang="ru-RU" sz="1600" dirty="0" err="1" smtClean="0"/>
              <a:t>дім</a:t>
            </a:r>
            <a:r>
              <a:rPr lang="ru-RU" sz="1600" dirty="0" smtClean="0"/>
              <a:t> «</a:t>
            </a:r>
            <a:r>
              <a:rPr lang="ru-RU" sz="1600" dirty="0" err="1" smtClean="0"/>
              <a:t>Освіта</a:t>
            </a:r>
            <a:r>
              <a:rPr lang="ru-RU" sz="1600" dirty="0" smtClean="0"/>
              <a:t>», 2012.</a:t>
            </a:r>
          </a:p>
          <a:p>
            <a:r>
              <a:rPr lang="ru-RU" sz="1600" dirty="0" err="1">
                <a:solidFill>
                  <a:schemeClr val="tx1"/>
                </a:solidFill>
                <a:latin typeface="+mn-lt"/>
                <a:ea typeface="+mn-ea"/>
                <a:cs typeface="+mn-cs"/>
              </a:rPr>
              <a:t>Відповідно</a:t>
            </a:r>
            <a:r>
              <a:rPr lang="ru-RU" sz="1600" dirty="0">
                <a:solidFill>
                  <a:schemeClr val="tx1"/>
                </a:solidFill>
                <a:latin typeface="+mn-lt"/>
                <a:ea typeface="+mn-ea"/>
                <a:cs typeface="+mn-cs"/>
              </a:rPr>
              <a:t> до наказу </a:t>
            </a:r>
            <a:r>
              <a:rPr lang="ru-RU" sz="1600" dirty="0" err="1">
                <a:solidFill>
                  <a:schemeClr val="tx1"/>
                </a:solidFill>
                <a:latin typeface="+mn-lt"/>
                <a:ea typeface="+mn-ea"/>
                <a:cs typeface="+mn-cs"/>
              </a:rPr>
              <a:t>Міністерства</a:t>
            </a:r>
            <a:r>
              <a:rPr lang="ru-RU" sz="1600" dirty="0">
                <a:solidFill>
                  <a:schemeClr val="tx1"/>
                </a:solidFill>
                <a:latin typeface="+mn-lt"/>
                <a:ea typeface="+mn-ea"/>
                <a:cs typeface="+mn-cs"/>
              </a:rPr>
              <a:t> </a:t>
            </a:r>
            <a:r>
              <a:rPr lang="ru-RU" sz="1600" dirty="0" err="1">
                <a:solidFill>
                  <a:schemeClr val="tx1"/>
                </a:solidFill>
                <a:latin typeface="+mn-lt"/>
                <a:ea typeface="+mn-ea"/>
                <a:cs typeface="+mn-cs"/>
              </a:rPr>
              <a:t>від</a:t>
            </a:r>
            <a:r>
              <a:rPr lang="ru-RU" sz="1600" dirty="0">
                <a:solidFill>
                  <a:schemeClr val="tx1"/>
                </a:solidFill>
                <a:latin typeface="+mn-lt"/>
                <a:ea typeface="+mn-ea"/>
                <a:cs typeface="+mn-cs"/>
              </a:rPr>
              <a:t> 22.04.2014 № 500 «Про </a:t>
            </a:r>
            <a:r>
              <a:rPr lang="ru-RU" sz="1600" dirty="0" err="1">
                <a:solidFill>
                  <a:schemeClr val="tx1"/>
                </a:solidFill>
                <a:latin typeface="+mn-lt"/>
                <a:ea typeface="+mn-ea"/>
                <a:cs typeface="+mn-cs"/>
              </a:rPr>
              <a:t>проведення</a:t>
            </a:r>
            <a:r>
              <a:rPr lang="ru-RU" sz="1600" dirty="0">
                <a:solidFill>
                  <a:schemeClr val="tx1"/>
                </a:solidFill>
                <a:latin typeface="+mn-lt"/>
                <a:ea typeface="+mn-ea"/>
                <a:cs typeface="+mn-cs"/>
              </a:rPr>
              <a:t> </a:t>
            </a:r>
            <a:r>
              <a:rPr lang="ru-RU" sz="1600" dirty="0" err="1">
                <a:solidFill>
                  <a:schemeClr val="tx1"/>
                </a:solidFill>
                <a:latin typeface="+mn-lt"/>
                <a:ea typeface="+mn-ea"/>
                <a:cs typeface="+mn-cs"/>
              </a:rPr>
              <a:t>експертизи</a:t>
            </a:r>
            <a:r>
              <a:rPr lang="ru-RU" sz="1600" dirty="0">
                <a:solidFill>
                  <a:schemeClr val="tx1"/>
                </a:solidFill>
                <a:latin typeface="+mn-lt"/>
                <a:ea typeface="+mn-ea"/>
                <a:cs typeface="+mn-cs"/>
              </a:rPr>
              <a:t> та </a:t>
            </a:r>
            <a:r>
              <a:rPr lang="ru-RU" sz="1600" dirty="0" err="1">
                <a:solidFill>
                  <a:schemeClr val="tx1"/>
                </a:solidFill>
                <a:latin typeface="+mn-lt"/>
                <a:ea typeface="+mn-ea"/>
                <a:cs typeface="+mn-cs"/>
              </a:rPr>
              <a:t>громадського</a:t>
            </a:r>
            <a:r>
              <a:rPr lang="ru-RU" sz="1600" dirty="0">
                <a:solidFill>
                  <a:schemeClr val="tx1"/>
                </a:solidFill>
                <a:latin typeface="+mn-lt"/>
                <a:ea typeface="+mn-ea"/>
                <a:cs typeface="+mn-cs"/>
              </a:rPr>
              <a:t> </a:t>
            </a:r>
            <a:r>
              <a:rPr lang="ru-RU" sz="1600" dirty="0" err="1">
                <a:solidFill>
                  <a:schemeClr val="tx1"/>
                </a:solidFill>
                <a:latin typeface="+mn-lt"/>
                <a:ea typeface="+mn-ea"/>
                <a:cs typeface="+mn-cs"/>
              </a:rPr>
              <a:t>обговорення</a:t>
            </a:r>
            <a:r>
              <a:rPr lang="ru-RU" sz="1600" dirty="0">
                <a:solidFill>
                  <a:schemeClr val="tx1"/>
                </a:solidFill>
                <a:latin typeface="+mn-lt"/>
                <a:ea typeface="+mn-ea"/>
                <a:cs typeface="+mn-cs"/>
              </a:rPr>
              <a:t> </a:t>
            </a:r>
            <a:r>
              <a:rPr lang="ru-RU" sz="1600" dirty="0" err="1">
                <a:solidFill>
                  <a:schemeClr val="tx1"/>
                </a:solidFill>
                <a:latin typeface="+mn-lt"/>
                <a:ea typeface="+mn-ea"/>
                <a:cs typeface="+mn-cs"/>
              </a:rPr>
              <a:t>типових</a:t>
            </a:r>
            <a:r>
              <a:rPr lang="ru-RU" sz="1600" dirty="0">
                <a:solidFill>
                  <a:schemeClr val="tx1"/>
                </a:solidFill>
                <a:latin typeface="+mn-lt"/>
                <a:ea typeface="+mn-ea"/>
                <a:cs typeface="+mn-cs"/>
              </a:rPr>
              <a:t> </a:t>
            </a:r>
            <a:r>
              <a:rPr lang="ru-RU" sz="1600" dirty="0" err="1">
                <a:solidFill>
                  <a:schemeClr val="tx1"/>
                </a:solidFill>
                <a:latin typeface="+mn-lt"/>
                <a:ea typeface="+mn-ea"/>
                <a:cs typeface="+mn-cs"/>
              </a:rPr>
              <a:t>навчальних</a:t>
            </a:r>
            <a:r>
              <a:rPr lang="ru-RU" sz="1600" dirty="0">
                <a:solidFill>
                  <a:schemeClr val="tx1"/>
                </a:solidFill>
                <a:latin typeface="+mn-lt"/>
                <a:ea typeface="+mn-ea"/>
                <a:cs typeface="+mn-cs"/>
              </a:rPr>
              <a:t> </a:t>
            </a:r>
            <a:r>
              <a:rPr lang="ru-RU" sz="1600" dirty="0" err="1">
                <a:solidFill>
                  <a:schemeClr val="tx1"/>
                </a:solidFill>
                <a:latin typeface="+mn-lt"/>
                <a:ea typeface="+mn-ea"/>
                <a:cs typeface="+mn-cs"/>
              </a:rPr>
              <a:t>планів</a:t>
            </a:r>
            <a:r>
              <a:rPr lang="ru-RU" sz="1600" dirty="0">
                <a:solidFill>
                  <a:schemeClr val="tx1"/>
                </a:solidFill>
                <a:latin typeface="+mn-lt"/>
                <a:ea typeface="+mn-ea"/>
                <a:cs typeface="+mn-cs"/>
              </a:rPr>
              <a:t> </a:t>
            </a:r>
            <a:r>
              <a:rPr lang="ru-RU" sz="1600" dirty="0" err="1">
                <a:solidFill>
                  <a:schemeClr val="tx1"/>
                </a:solidFill>
                <a:latin typeface="+mn-lt"/>
                <a:ea typeface="+mn-ea"/>
                <a:cs typeface="+mn-cs"/>
              </a:rPr>
              <a:t>та</a:t>
            </a:r>
            <a:r>
              <a:rPr lang="ru-RU" sz="1600" dirty="0">
                <a:solidFill>
                  <a:schemeClr val="tx1"/>
                </a:solidFill>
                <a:latin typeface="+mn-lt"/>
                <a:ea typeface="+mn-ea"/>
                <a:cs typeface="+mn-cs"/>
              </a:rPr>
              <a:t> </a:t>
            </a:r>
            <a:r>
              <a:rPr lang="ru-RU" sz="1600" dirty="0" err="1">
                <a:solidFill>
                  <a:schemeClr val="tx1"/>
                </a:solidFill>
                <a:latin typeface="+mn-lt"/>
                <a:ea typeface="+mn-ea"/>
                <a:cs typeface="+mn-cs"/>
              </a:rPr>
              <a:t>навчальних</a:t>
            </a:r>
            <a:r>
              <a:rPr lang="ru-RU" sz="1600" dirty="0">
                <a:solidFill>
                  <a:schemeClr val="tx1"/>
                </a:solidFill>
                <a:latin typeface="+mn-lt"/>
                <a:ea typeface="+mn-ea"/>
                <a:cs typeface="+mn-cs"/>
              </a:rPr>
              <a:t> </a:t>
            </a:r>
            <a:r>
              <a:rPr lang="ru-RU" sz="1600" dirty="0" err="1">
                <a:solidFill>
                  <a:schemeClr val="tx1"/>
                </a:solidFill>
                <a:latin typeface="+mn-lt"/>
                <a:ea typeface="+mn-ea"/>
                <a:cs typeface="+mn-cs"/>
              </a:rPr>
              <a:t>програм</a:t>
            </a:r>
            <a:r>
              <a:rPr lang="ru-RU" sz="1600" dirty="0">
                <a:solidFill>
                  <a:schemeClr val="tx1"/>
                </a:solidFill>
                <a:latin typeface="+mn-lt"/>
                <a:ea typeface="+mn-ea"/>
                <a:cs typeface="+mn-cs"/>
              </a:rPr>
              <a:t> для </a:t>
            </a:r>
            <a:r>
              <a:rPr lang="ru-RU" sz="1600" dirty="0" err="1">
                <a:solidFill>
                  <a:schemeClr val="tx1"/>
                </a:solidFill>
                <a:latin typeface="+mn-lt"/>
                <a:ea typeface="+mn-ea"/>
                <a:cs typeface="+mn-cs"/>
              </a:rPr>
              <a:t>дошкільних</a:t>
            </a:r>
            <a:r>
              <a:rPr lang="ru-RU" sz="1600" dirty="0">
                <a:solidFill>
                  <a:schemeClr val="tx1"/>
                </a:solidFill>
                <a:latin typeface="+mn-lt"/>
                <a:ea typeface="+mn-ea"/>
                <a:cs typeface="+mn-cs"/>
              </a:rPr>
              <a:t> та </a:t>
            </a:r>
            <a:r>
              <a:rPr lang="ru-RU" sz="1600" dirty="0" err="1">
                <a:solidFill>
                  <a:schemeClr val="tx1"/>
                </a:solidFill>
                <a:latin typeface="+mn-lt"/>
                <a:ea typeface="+mn-ea"/>
                <a:cs typeface="+mn-cs"/>
              </a:rPr>
              <a:t>загальноосвітніх</a:t>
            </a:r>
            <a:r>
              <a:rPr lang="ru-RU" sz="1600" dirty="0">
                <a:solidFill>
                  <a:schemeClr val="tx1"/>
                </a:solidFill>
                <a:latin typeface="+mn-lt"/>
                <a:ea typeface="+mn-ea"/>
                <a:cs typeface="+mn-cs"/>
              </a:rPr>
              <a:t> </a:t>
            </a:r>
            <a:r>
              <a:rPr lang="ru-RU" sz="1600" dirty="0" err="1">
                <a:solidFill>
                  <a:schemeClr val="tx1"/>
                </a:solidFill>
                <a:latin typeface="+mn-lt"/>
                <a:ea typeface="+mn-ea"/>
                <a:cs typeface="+mn-cs"/>
              </a:rPr>
              <a:t>навчальних</a:t>
            </a:r>
            <a:r>
              <a:rPr lang="ru-RU" sz="1600" dirty="0">
                <a:solidFill>
                  <a:schemeClr val="tx1"/>
                </a:solidFill>
                <a:latin typeface="+mn-lt"/>
                <a:ea typeface="+mn-ea"/>
                <a:cs typeface="+mn-cs"/>
              </a:rPr>
              <a:t> </a:t>
            </a:r>
            <a:r>
              <a:rPr lang="ru-RU" sz="1600" dirty="0" err="1">
                <a:solidFill>
                  <a:schemeClr val="tx1"/>
                </a:solidFill>
                <a:latin typeface="+mn-lt"/>
                <a:ea typeface="+mn-ea"/>
                <a:cs typeface="+mn-cs"/>
              </a:rPr>
              <a:t>закладів</a:t>
            </a:r>
            <a:r>
              <a:rPr lang="ru-RU" sz="1600" dirty="0">
                <a:solidFill>
                  <a:schemeClr val="tx1"/>
                </a:solidFill>
                <a:latin typeface="+mn-lt"/>
                <a:ea typeface="+mn-ea"/>
                <a:cs typeface="+mn-cs"/>
              </a:rPr>
              <a:t>» </a:t>
            </a:r>
            <a:r>
              <a:rPr lang="ru-RU" sz="1600" dirty="0" err="1">
                <a:solidFill>
                  <a:schemeClr val="tx1"/>
                </a:solidFill>
                <a:latin typeface="+mn-lt"/>
                <a:ea typeface="+mn-ea"/>
                <a:cs typeface="+mn-cs"/>
              </a:rPr>
              <a:t>відкореговано</a:t>
            </a:r>
            <a:r>
              <a:rPr lang="ru-RU" sz="1600" dirty="0">
                <a:solidFill>
                  <a:schemeClr val="tx1"/>
                </a:solidFill>
                <a:latin typeface="+mn-lt"/>
                <a:ea typeface="+mn-ea"/>
                <a:cs typeface="+mn-cs"/>
              </a:rPr>
              <a:t> </a:t>
            </a:r>
            <a:r>
              <a:rPr lang="ru-RU" sz="1600" dirty="0" err="1">
                <a:solidFill>
                  <a:schemeClr val="tx1"/>
                </a:solidFill>
                <a:latin typeface="+mn-lt"/>
                <a:ea typeface="+mn-ea"/>
                <a:cs typeface="+mn-cs"/>
              </a:rPr>
              <a:t>державні</a:t>
            </a:r>
            <a:r>
              <a:rPr lang="ru-RU" sz="1600" dirty="0">
                <a:solidFill>
                  <a:schemeClr val="tx1"/>
                </a:solidFill>
                <a:latin typeface="+mn-lt"/>
                <a:ea typeface="+mn-ea"/>
                <a:cs typeface="+mn-cs"/>
              </a:rPr>
              <a:t> </a:t>
            </a:r>
            <a:r>
              <a:rPr lang="ru-RU" sz="1600" dirty="0" err="1">
                <a:solidFill>
                  <a:schemeClr val="tx1"/>
                </a:solidFill>
                <a:latin typeface="+mn-lt"/>
                <a:ea typeface="+mn-ea"/>
                <a:cs typeface="+mn-cs"/>
              </a:rPr>
              <a:t>вимоги</a:t>
            </a:r>
            <a:r>
              <a:rPr lang="ru-RU" sz="1600" dirty="0">
                <a:solidFill>
                  <a:schemeClr val="tx1"/>
                </a:solidFill>
                <a:latin typeface="+mn-lt"/>
                <a:ea typeface="+mn-ea"/>
                <a:cs typeface="+mn-cs"/>
              </a:rPr>
              <a:t> до </a:t>
            </a:r>
            <a:r>
              <a:rPr lang="ru-RU" sz="1600" dirty="0" err="1">
                <a:solidFill>
                  <a:schemeClr val="tx1"/>
                </a:solidFill>
                <a:latin typeface="+mn-lt"/>
                <a:ea typeface="+mn-ea"/>
                <a:cs typeface="+mn-cs"/>
              </a:rPr>
              <a:t>рівня</a:t>
            </a:r>
            <a:r>
              <a:rPr lang="ru-RU" sz="1600" dirty="0">
                <a:solidFill>
                  <a:schemeClr val="tx1"/>
                </a:solidFill>
                <a:latin typeface="+mn-lt"/>
                <a:ea typeface="+mn-ea"/>
                <a:cs typeface="+mn-cs"/>
              </a:rPr>
              <a:t> </a:t>
            </a:r>
            <a:r>
              <a:rPr lang="ru-RU" sz="1600" dirty="0" err="1">
                <a:solidFill>
                  <a:schemeClr val="tx1"/>
                </a:solidFill>
                <a:latin typeface="+mn-lt"/>
                <a:ea typeface="+mn-ea"/>
                <a:cs typeface="+mn-cs"/>
              </a:rPr>
              <a:t>загальноосвітньої</a:t>
            </a:r>
            <a:r>
              <a:rPr lang="ru-RU" sz="1600" dirty="0">
                <a:solidFill>
                  <a:schemeClr val="tx1"/>
                </a:solidFill>
                <a:latin typeface="+mn-lt"/>
                <a:ea typeface="+mn-ea"/>
                <a:cs typeface="+mn-cs"/>
              </a:rPr>
              <a:t> </a:t>
            </a:r>
            <a:r>
              <a:rPr lang="ru-RU" sz="1600" dirty="0" err="1">
                <a:solidFill>
                  <a:schemeClr val="tx1"/>
                </a:solidFill>
                <a:latin typeface="+mn-lt"/>
                <a:ea typeface="+mn-ea"/>
                <a:cs typeface="+mn-cs"/>
              </a:rPr>
              <a:t>підготовки</a:t>
            </a:r>
            <a:r>
              <a:rPr lang="ru-RU" sz="1600" dirty="0">
                <a:solidFill>
                  <a:schemeClr val="tx1"/>
                </a:solidFill>
                <a:latin typeface="+mn-lt"/>
                <a:ea typeface="+mn-ea"/>
                <a:cs typeface="+mn-cs"/>
              </a:rPr>
              <a:t> </a:t>
            </a:r>
            <a:r>
              <a:rPr lang="ru-RU" sz="1600" dirty="0" err="1">
                <a:solidFill>
                  <a:schemeClr val="tx1"/>
                </a:solidFill>
                <a:latin typeface="+mn-lt"/>
                <a:ea typeface="+mn-ea"/>
                <a:cs typeface="+mn-cs"/>
              </a:rPr>
              <a:t>учнів</a:t>
            </a:r>
            <a:r>
              <a:rPr lang="ru-RU" sz="1600" dirty="0">
                <a:solidFill>
                  <a:schemeClr val="tx1"/>
                </a:solidFill>
                <a:latin typeface="+mn-lt"/>
                <a:ea typeface="+mn-ea"/>
                <a:cs typeface="+mn-cs"/>
              </a:rPr>
              <a:t> </a:t>
            </a:r>
            <a:r>
              <a:rPr lang="ru-RU" sz="1600" dirty="0" err="1">
                <a:solidFill>
                  <a:schemeClr val="tx1"/>
                </a:solidFill>
                <a:latin typeface="+mn-lt"/>
                <a:ea typeface="+mn-ea"/>
                <a:cs typeface="+mn-cs"/>
              </a:rPr>
              <a:t>початкових</a:t>
            </a:r>
            <a:r>
              <a:rPr lang="ru-RU" sz="1600" dirty="0">
                <a:solidFill>
                  <a:schemeClr val="tx1"/>
                </a:solidFill>
                <a:latin typeface="+mn-lt"/>
                <a:ea typeface="+mn-ea"/>
                <a:cs typeface="+mn-cs"/>
              </a:rPr>
              <a:t> </a:t>
            </a:r>
            <a:r>
              <a:rPr lang="ru-RU" sz="1600" dirty="0" err="1" smtClean="0">
                <a:solidFill>
                  <a:schemeClr val="tx1"/>
                </a:solidFill>
                <a:latin typeface="+mn-lt"/>
                <a:ea typeface="+mn-ea"/>
                <a:cs typeface="+mn-cs"/>
              </a:rPr>
              <a:t>класів</a:t>
            </a:r>
            <a:endParaRPr lang="ru-RU" sz="1600" dirty="0" smtClean="0">
              <a:solidFill>
                <a:schemeClr val="tx1"/>
              </a:solidFill>
              <a:latin typeface="+mn-lt"/>
              <a:ea typeface="+mn-ea"/>
              <a:cs typeface="+mn-cs"/>
            </a:endParaRPr>
          </a:p>
          <a:p>
            <a:r>
              <a:rPr lang="uk-UA" sz="1600" dirty="0">
                <a:solidFill>
                  <a:schemeClr val="tx1"/>
                </a:solidFill>
                <a:latin typeface="+mn-lt"/>
                <a:ea typeface="+mn-ea"/>
                <a:cs typeface="+mn-cs"/>
              </a:rPr>
              <a:t>Робочі навчальні плани для </a:t>
            </a:r>
            <a:r>
              <a:rPr lang="uk-UA" sz="1600" b="1" dirty="0">
                <a:solidFill>
                  <a:schemeClr val="tx1"/>
                </a:solidFill>
                <a:latin typeface="+mn-lt"/>
                <a:ea typeface="+mn-ea"/>
                <a:cs typeface="+mn-cs"/>
              </a:rPr>
              <a:t>1-3 класів</a:t>
            </a:r>
            <a:r>
              <a:rPr lang="uk-UA" sz="1600" dirty="0">
                <a:solidFill>
                  <a:schemeClr val="tx1"/>
                </a:solidFill>
                <a:latin typeface="+mn-lt"/>
                <a:ea typeface="+mn-ea"/>
                <a:cs typeface="+mn-cs"/>
              </a:rPr>
              <a:t> загальноосвітніх навчальних закладів розробляються на основі Типових навчальних планів початкової школи, затверджених наказом Міністерства від 10.06.2011 р. № 572 «Про Типові навчальні плани початкової школи».</a:t>
            </a:r>
            <a:endParaRPr lang="ru-RU" sz="1600" dirty="0">
              <a:solidFill>
                <a:schemeClr val="tx1"/>
              </a:solidFill>
              <a:latin typeface="+mn-lt"/>
              <a:ea typeface="+mn-ea"/>
              <a:cs typeface="+mn-cs"/>
            </a:endParaRPr>
          </a:p>
          <a:p>
            <a:endParaRPr lang="ru-RU" sz="1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2976" y="214290"/>
            <a:ext cx="4786346" cy="563563"/>
          </a:xfrm>
        </p:spPr>
        <p:txBody>
          <a:bodyPr/>
          <a:lstStyle/>
          <a:p>
            <a:r>
              <a:rPr lang="uk-UA" dirty="0"/>
              <a:t>Основна школа </a:t>
            </a:r>
            <a:endParaRPr lang="ru-RU" dirty="0"/>
          </a:p>
        </p:txBody>
      </p:sp>
      <p:sp>
        <p:nvSpPr>
          <p:cNvPr id="4" name="Нижний колонтитул 3"/>
          <p:cNvSpPr>
            <a:spLocks noGrp="1"/>
          </p:cNvSpPr>
          <p:nvPr>
            <p:ph type="ftr" sz="quarter" idx="11"/>
          </p:nvPr>
        </p:nvSpPr>
        <p:spPr/>
        <p:txBody>
          <a:bodyPr/>
          <a:lstStyle/>
          <a:p>
            <a:r>
              <a:rPr lang="ru-RU" smtClean="0"/>
              <a:t>Князєва Л.А.</a:t>
            </a:r>
            <a:endParaRPr lang="ru-RU"/>
          </a:p>
        </p:txBody>
      </p:sp>
      <p:pic>
        <p:nvPicPr>
          <p:cNvPr id="3074" name="Picture 2"/>
          <p:cNvPicPr>
            <a:picLocks noChangeAspect="1" noChangeArrowheads="1"/>
          </p:cNvPicPr>
          <p:nvPr/>
        </p:nvPicPr>
        <p:blipFill>
          <a:blip r:embed="rId2" cstate="print"/>
          <a:srcRect/>
          <a:stretch>
            <a:fillRect/>
          </a:stretch>
        </p:blipFill>
        <p:spPr bwMode="auto">
          <a:xfrm>
            <a:off x="5929322" y="0"/>
            <a:ext cx="3214678" cy="871539"/>
          </a:xfrm>
          <a:prstGeom prst="rect">
            <a:avLst/>
          </a:prstGeom>
          <a:noFill/>
          <a:ln w="9525">
            <a:noFill/>
            <a:miter lim="800000"/>
            <a:headEnd/>
            <a:tailEnd/>
          </a:ln>
          <a:effectLst/>
        </p:spPr>
      </p:pic>
      <p:sp>
        <p:nvSpPr>
          <p:cNvPr id="6" name="Содержимое 2"/>
          <p:cNvSpPr>
            <a:spLocks noGrp="1"/>
          </p:cNvSpPr>
          <p:nvPr>
            <p:ph idx="1"/>
          </p:nvPr>
        </p:nvSpPr>
        <p:spPr/>
        <p:txBody>
          <a:bodyPr>
            <a:normAutofit fontScale="85000" lnSpcReduction="10000"/>
          </a:bodyPr>
          <a:lstStyle/>
          <a:p>
            <a:pPr algn="ctr">
              <a:buNone/>
            </a:pPr>
            <a:r>
              <a:rPr lang="uk-UA" b="1" dirty="0" smtClean="0"/>
              <a:t>УКРАЇНСЬКА МОВА</a:t>
            </a:r>
            <a:endParaRPr lang="ru-RU" b="1" dirty="0" smtClean="0"/>
          </a:p>
          <a:p>
            <a:r>
              <a:rPr lang="ru-RU" dirty="0" smtClean="0"/>
              <a:t>У </a:t>
            </a:r>
            <a:r>
              <a:rPr lang="ru-RU" dirty="0"/>
              <a:t>2014-2015 </a:t>
            </a:r>
            <a:r>
              <a:rPr lang="ru-RU" dirty="0" err="1"/>
              <a:t>навчальному</a:t>
            </a:r>
            <a:r>
              <a:rPr lang="ru-RU" dirty="0"/>
              <a:t> </a:t>
            </a:r>
            <a:r>
              <a:rPr lang="ru-RU" dirty="0" err="1"/>
              <a:t>році</a:t>
            </a:r>
            <a:r>
              <a:rPr lang="ru-RU" dirty="0"/>
              <a:t> </a:t>
            </a:r>
            <a:r>
              <a:rPr lang="ru-RU" dirty="0" err="1"/>
              <a:t>вивчення</a:t>
            </a:r>
            <a:r>
              <a:rPr lang="ru-RU" dirty="0"/>
              <a:t> </a:t>
            </a:r>
            <a:r>
              <a:rPr lang="ru-RU" dirty="0" err="1"/>
              <a:t>української</a:t>
            </a:r>
            <a:r>
              <a:rPr lang="ru-RU" dirty="0"/>
              <a:t> </a:t>
            </a:r>
            <a:r>
              <a:rPr lang="ru-RU" dirty="0" err="1"/>
              <a:t>мови</a:t>
            </a:r>
            <a:r>
              <a:rPr lang="ru-RU" b="1" dirty="0"/>
              <a:t> в 5-6 </a:t>
            </a:r>
            <a:r>
              <a:rPr lang="ru-RU" b="1" dirty="0" err="1"/>
              <a:t>класах</a:t>
            </a:r>
            <a:r>
              <a:rPr lang="ru-RU" b="1" dirty="0"/>
              <a:t> </a:t>
            </a:r>
            <a:r>
              <a:rPr lang="ru-RU" dirty="0" err="1"/>
              <a:t>здійснюватиметься</a:t>
            </a:r>
            <a:r>
              <a:rPr lang="ru-RU" dirty="0"/>
              <a:t> за </a:t>
            </a:r>
            <a:r>
              <a:rPr lang="ru-RU" dirty="0" err="1"/>
              <a:t>навчальною</a:t>
            </a:r>
            <a:r>
              <a:rPr lang="ru-RU" dirty="0"/>
              <a:t> </a:t>
            </a:r>
            <a:r>
              <a:rPr lang="ru-RU" dirty="0" err="1"/>
              <a:t>програмою</a:t>
            </a:r>
            <a:r>
              <a:rPr lang="ru-RU" dirty="0"/>
              <a:t> для 5-9 </a:t>
            </a:r>
            <a:r>
              <a:rPr lang="ru-RU" dirty="0" err="1"/>
              <a:t>класів</a:t>
            </a:r>
            <a:r>
              <a:rPr lang="ru-RU" dirty="0"/>
              <a:t> </a:t>
            </a:r>
            <a:r>
              <a:rPr lang="ru-RU" dirty="0" err="1"/>
              <a:t>загальноосвітніх</a:t>
            </a:r>
            <a:r>
              <a:rPr lang="ru-RU" dirty="0"/>
              <a:t> </a:t>
            </a:r>
            <a:r>
              <a:rPr lang="ru-RU" dirty="0" err="1"/>
              <a:t>навчальних</a:t>
            </a:r>
            <a:r>
              <a:rPr lang="ru-RU" dirty="0"/>
              <a:t> </a:t>
            </a:r>
            <a:r>
              <a:rPr lang="ru-RU" dirty="0" err="1"/>
              <a:t>закладів</a:t>
            </a:r>
            <a:r>
              <a:rPr lang="ru-RU" b="1" dirty="0"/>
              <a:t>, </a:t>
            </a:r>
            <a:r>
              <a:rPr lang="ru-RU" dirty="0" err="1"/>
              <a:t>розробленою</a:t>
            </a:r>
            <a:r>
              <a:rPr lang="ru-RU" dirty="0"/>
              <a:t>  на </a:t>
            </a:r>
            <a:r>
              <a:rPr lang="ru-RU" dirty="0" err="1"/>
              <a:t>основі</a:t>
            </a:r>
            <a:r>
              <a:rPr lang="ru-RU" dirty="0"/>
              <a:t> нового Державного стандарту </a:t>
            </a:r>
            <a:r>
              <a:rPr lang="ru-RU" dirty="0" err="1"/>
              <a:t>базової</a:t>
            </a:r>
            <a:r>
              <a:rPr lang="ru-RU" dirty="0"/>
              <a:t> </a:t>
            </a:r>
            <a:r>
              <a:rPr lang="ru-RU" dirty="0" err="1"/>
              <a:t>і</a:t>
            </a:r>
            <a:r>
              <a:rPr lang="ru-RU" dirty="0"/>
              <a:t> </a:t>
            </a:r>
            <a:r>
              <a:rPr lang="ru-RU" dirty="0" err="1"/>
              <a:t>повної</a:t>
            </a:r>
            <a:r>
              <a:rPr lang="ru-RU" dirty="0"/>
              <a:t> </a:t>
            </a:r>
            <a:r>
              <a:rPr lang="ru-RU" dirty="0" err="1"/>
              <a:t>загальної</a:t>
            </a:r>
            <a:r>
              <a:rPr lang="ru-RU" dirty="0"/>
              <a:t> </a:t>
            </a:r>
            <a:r>
              <a:rPr lang="ru-RU" dirty="0" err="1"/>
              <a:t>середньої</a:t>
            </a:r>
            <a:r>
              <a:rPr lang="ru-RU" dirty="0"/>
              <a:t> </a:t>
            </a:r>
            <a:r>
              <a:rPr lang="ru-RU" dirty="0" err="1"/>
              <a:t>освіти</a:t>
            </a:r>
            <a:r>
              <a:rPr lang="ru-RU" dirty="0"/>
              <a:t> </a:t>
            </a:r>
            <a:r>
              <a:rPr lang="ru-RU" dirty="0" err="1"/>
              <a:t>і</a:t>
            </a:r>
            <a:r>
              <a:rPr lang="ru-RU" dirty="0"/>
              <a:t> </a:t>
            </a:r>
            <a:r>
              <a:rPr lang="ru-RU" dirty="0" err="1"/>
              <a:t>затвердженою</a:t>
            </a:r>
            <a:r>
              <a:rPr lang="ru-RU" dirty="0"/>
              <a:t> наказом </a:t>
            </a:r>
            <a:r>
              <a:rPr lang="ru-RU" dirty="0" err="1"/>
              <a:t>Міністерства</a:t>
            </a:r>
            <a:r>
              <a:rPr lang="ru-RU" dirty="0"/>
              <a:t> </a:t>
            </a:r>
            <a:r>
              <a:rPr lang="ru-RU" dirty="0" err="1"/>
              <a:t>від</a:t>
            </a:r>
            <a:r>
              <a:rPr lang="ru-RU" dirty="0"/>
              <a:t> 06.06.2012 № 664: </a:t>
            </a:r>
            <a:r>
              <a:rPr lang="ru-RU" dirty="0" err="1"/>
              <a:t>Українська</a:t>
            </a:r>
            <a:r>
              <a:rPr lang="ru-RU" dirty="0"/>
              <a:t> </a:t>
            </a:r>
            <a:r>
              <a:rPr lang="ru-RU" dirty="0" err="1"/>
              <a:t>мова</a:t>
            </a:r>
            <a:r>
              <a:rPr lang="ru-RU" dirty="0"/>
              <a:t>. 5-9 </a:t>
            </a:r>
            <a:r>
              <a:rPr lang="ru-RU" dirty="0" err="1"/>
              <a:t>класи</a:t>
            </a:r>
            <a:r>
              <a:rPr lang="ru-RU" dirty="0"/>
              <a:t>. </a:t>
            </a:r>
            <a:r>
              <a:rPr lang="ru-RU" dirty="0" err="1"/>
              <a:t>Програма</a:t>
            </a:r>
            <a:r>
              <a:rPr lang="ru-RU" dirty="0"/>
              <a:t> для </a:t>
            </a:r>
            <a:r>
              <a:rPr lang="ru-RU" dirty="0" err="1"/>
              <a:t>загальноосвітніх</a:t>
            </a:r>
            <a:r>
              <a:rPr lang="ru-RU" dirty="0"/>
              <a:t> </a:t>
            </a:r>
            <a:r>
              <a:rPr lang="ru-RU" dirty="0" err="1"/>
              <a:t>навчальних</a:t>
            </a:r>
            <a:r>
              <a:rPr lang="ru-RU" dirty="0"/>
              <a:t> </a:t>
            </a:r>
            <a:r>
              <a:rPr lang="ru-RU" dirty="0" err="1"/>
              <a:t>закладів</a:t>
            </a:r>
            <a:r>
              <a:rPr lang="ru-RU" dirty="0"/>
              <a:t> </a:t>
            </a:r>
            <a:r>
              <a:rPr lang="ru-RU" dirty="0" err="1"/>
              <a:t>з</a:t>
            </a:r>
            <a:r>
              <a:rPr lang="ru-RU" dirty="0"/>
              <a:t> </a:t>
            </a:r>
            <a:r>
              <a:rPr lang="ru-RU" dirty="0" err="1"/>
              <a:t>українською</a:t>
            </a:r>
            <a:r>
              <a:rPr lang="ru-RU" dirty="0"/>
              <a:t> </a:t>
            </a:r>
            <a:r>
              <a:rPr lang="ru-RU" dirty="0" err="1"/>
              <a:t>мовою</a:t>
            </a:r>
            <a:r>
              <a:rPr lang="ru-RU" dirty="0"/>
              <a:t> </a:t>
            </a:r>
            <a:r>
              <a:rPr lang="ru-RU" dirty="0" err="1"/>
              <a:t>навчання</a:t>
            </a:r>
            <a:r>
              <a:rPr lang="ru-RU" dirty="0"/>
              <a:t>.- К.: </a:t>
            </a:r>
            <a:r>
              <a:rPr lang="ru-RU" dirty="0" err="1"/>
              <a:t>Видавничий</a:t>
            </a:r>
            <a:r>
              <a:rPr lang="ru-RU" dirty="0"/>
              <a:t> </a:t>
            </a:r>
            <a:r>
              <a:rPr lang="ru-RU" dirty="0" err="1"/>
              <a:t>дім</a:t>
            </a:r>
            <a:r>
              <a:rPr lang="ru-RU" dirty="0"/>
              <a:t> «</a:t>
            </a:r>
            <a:r>
              <a:rPr lang="ru-RU" dirty="0" err="1"/>
              <a:t>Освіта</a:t>
            </a:r>
            <a:r>
              <a:rPr lang="ru-RU" dirty="0"/>
              <a:t>», 2013. </a:t>
            </a:r>
          </a:p>
          <a:p>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a:bodyPr>
          <a:lstStyle/>
          <a:p>
            <a:r>
              <a:rPr lang="uk-UA" dirty="0"/>
              <a:t>За новою програмою з української мови для </a:t>
            </a:r>
            <a:r>
              <a:rPr lang="uk-UA" b="1" dirty="0"/>
              <a:t>5-9 класів</a:t>
            </a:r>
            <a:r>
              <a:rPr lang="uk-UA" dirty="0"/>
              <a:t> кількість годин не змінилася, тільки відбувся перерозподіл  їх між 6 і 7 класами (раніше - відповідно  по  3 год. на тиждень (по  105 год.): 5 клас – 3,5 год. на тиждень (122 год.);  6 клас – 3,5 год. на тиждень (122 год.,); 7 клас – 2,5 год. на тиждень (88 год.); 8 клас – 2 год. на тиждень (70 год.); 9 клас – 2 год. на тиждень (70 год.). </a:t>
            </a:r>
            <a:endParaRPr lang="ru-RU" dirty="0"/>
          </a:p>
          <a:p>
            <a:endParaRPr lang="ru-RU" dirty="0"/>
          </a:p>
        </p:txBody>
      </p:sp>
      <p:sp>
        <p:nvSpPr>
          <p:cNvPr id="4" name="Нижний колонтитул 3"/>
          <p:cNvSpPr>
            <a:spLocks noGrp="1"/>
          </p:cNvSpPr>
          <p:nvPr>
            <p:ph type="ftr" sz="quarter" idx="11"/>
          </p:nvPr>
        </p:nvSpPr>
        <p:spPr/>
        <p:txBody>
          <a:bodyPr/>
          <a:lstStyle/>
          <a:p>
            <a:r>
              <a:rPr lang="ru-RU" smtClean="0"/>
              <a:t>Князєва Л.А.</a:t>
            </a:r>
            <a:endParaRPr lang="ru-RU"/>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a:bodyPr>
          <a:lstStyle/>
          <a:p>
            <a:r>
              <a:rPr lang="uk-UA" dirty="0"/>
              <a:t>За новою програмою з української мови для </a:t>
            </a:r>
            <a:r>
              <a:rPr lang="uk-UA" b="1" dirty="0"/>
              <a:t>5-9 класів</a:t>
            </a:r>
            <a:r>
              <a:rPr lang="uk-UA" dirty="0"/>
              <a:t> кількість годин не змінилася, тільки відбувся перерозподіл  їх між 6 і 7 класами (раніше - відповідно  по  3 год. на тиждень (по  105 год.): 5 клас – 3,5 год. на тиждень (122 год.);  6 клас – 3,5 год. на тиждень (122 год.,); 7 клас – 2,5 год. на тиждень (88 год.); 8 клас – 2 год. на тиждень (70 год.); 9 клас – 2 год. на тиждень (70 год.). </a:t>
            </a:r>
            <a:endParaRPr lang="ru-RU" dirty="0"/>
          </a:p>
          <a:p>
            <a:endParaRPr lang="ru-RU" dirty="0"/>
          </a:p>
        </p:txBody>
      </p:sp>
      <p:sp>
        <p:nvSpPr>
          <p:cNvPr id="4" name="Нижний колонтитул 3"/>
          <p:cNvSpPr>
            <a:spLocks noGrp="1"/>
          </p:cNvSpPr>
          <p:nvPr>
            <p:ph type="ftr" sz="quarter" idx="11"/>
          </p:nvPr>
        </p:nvSpPr>
        <p:spPr/>
        <p:txBody>
          <a:bodyPr/>
          <a:lstStyle/>
          <a:p>
            <a:r>
              <a:rPr lang="ru-RU" smtClean="0"/>
              <a:t>Князєва Л.А.</a:t>
            </a:r>
            <a:endParaRPr lang="ru-RU"/>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ample">
  <a:themeElements>
    <a:clrScheme name="sample 3">
      <a:dk1>
        <a:srgbClr val="335338"/>
      </a:dk1>
      <a:lt1>
        <a:srgbClr val="D7E4BE"/>
      </a:lt1>
      <a:dk2>
        <a:srgbClr val="000066"/>
      </a:dk2>
      <a:lt2>
        <a:srgbClr val="B2B2B2"/>
      </a:lt2>
      <a:accent1>
        <a:srgbClr val="2F86B1"/>
      </a:accent1>
      <a:accent2>
        <a:srgbClr val="D2761A"/>
      </a:accent2>
      <a:accent3>
        <a:srgbClr val="E8EFDB"/>
      </a:accent3>
      <a:accent4>
        <a:srgbClr val="2A462E"/>
      </a:accent4>
      <a:accent5>
        <a:srgbClr val="ADC3D5"/>
      </a:accent5>
      <a:accent6>
        <a:srgbClr val="BE6A16"/>
      </a:accent6>
      <a:hlink>
        <a:srgbClr val="368463"/>
      </a:hlink>
      <a:folHlink>
        <a:srgbClr val="481ECE"/>
      </a:folHlink>
    </a:clrScheme>
    <a:fontScheme name="sample">
      <a:majorFont>
        <a:latin typeface="Verdana"/>
        <a:ea typeface=""/>
        <a:cs typeface=""/>
      </a:majorFont>
      <a:minorFont>
        <a:latin typeface="Verdana"/>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ample 1">
        <a:dk1>
          <a:srgbClr val="1A3E86"/>
        </a:dk1>
        <a:lt1>
          <a:srgbClr val="C1CFDD"/>
        </a:lt1>
        <a:dk2>
          <a:srgbClr val="000000"/>
        </a:dk2>
        <a:lt2>
          <a:srgbClr val="B2B2B2"/>
        </a:lt2>
        <a:accent1>
          <a:srgbClr val="4AAAC0"/>
        </a:accent1>
        <a:accent2>
          <a:srgbClr val="6600FF"/>
        </a:accent2>
        <a:accent3>
          <a:srgbClr val="DDE4EB"/>
        </a:accent3>
        <a:accent4>
          <a:srgbClr val="143472"/>
        </a:accent4>
        <a:accent5>
          <a:srgbClr val="B1D2DC"/>
        </a:accent5>
        <a:accent6>
          <a:srgbClr val="5C00E7"/>
        </a:accent6>
        <a:hlink>
          <a:srgbClr val="006699"/>
        </a:hlink>
        <a:folHlink>
          <a:srgbClr val="3366CC"/>
        </a:folHlink>
      </a:clrScheme>
      <a:clrMap bg1="lt1" tx1="dk1" bg2="lt2" tx2="dk2" accent1="accent1" accent2="accent2" accent3="accent3" accent4="accent4" accent5="accent5" accent6="accent6" hlink="hlink" folHlink="folHlink"/>
    </a:extraClrScheme>
    <a:extraClrScheme>
      <a:clrScheme name="sample 2">
        <a:dk1>
          <a:srgbClr val="2B166E"/>
        </a:dk1>
        <a:lt1>
          <a:srgbClr val="AADBFC"/>
        </a:lt1>
        <a:dk2>
          <a:srgbClr val="003366"/>
        </a:dk2>
        <a:lt2>
          <a:srgbClr val="B2B2B2"/>
        </a:lt2>
        <a:accent1>
          <a:srgbClr val="19B17B"/>
        </a:accent1>
        <a:accent2>
          <a:srgbClr val="E57B1B"/>
        </a:accent2>
        <a:accent3>
          <a:srgbClr val="D2EAFD"/>
        </a:accent3>
        <a:accent4>
          <a:srgbClr val="23115D"/>
        </a:accent4>
        <a:accent5>
          <a:srgbClr val="ABD5BF"/>
        </a:accent5>
        <a:accent6>
          <a:srgbClr val="CF6F17"/>
        </a:accent6>
        <a:hlink>
          <a:srgbClr val="0066CC"/>
        </a:hlink>
        <a:folHlink>
          <a:srgbClr val="8C71B9"/>
        </a:folHlink>
      </a:clrScheme>
      <a:clrMap bg1="lt1" tx1="dk1" bg2="lt2" tx2="dk2" accent1="accent1" accent2="accent2" accent3="accent3" accent4="accent4" accent5="accent5" accent6="accent6" hlink="hlink" folHlink="folHlink"/>
    </a:extraClrScheme>
    <a:extraClrScheme>
      <a:clrScheme name="sample 3">
        <a:dk1>
          <a:srgbClr val="335338"/>
        </a:dk1>
        <a:lt1>
          <a:srgbClr val="D7E4BE"/>
        </a:lt1>
        <a:dk2>
          <a:srgbClr val="000066"/>
        </a:dk2>
        <a:lt2>
          <a:srgbClr val="B2B2B2"/>
        </a:lt2>
        <a:accent1>
          <a:srgbClr val="2F86B1"/>
        </a:accent1>
        <a:accent2>
          <a:srgbClr val="D2761A"/>
        </a:accent2>
        <a:accent3>
          <a:srgbClr val="E8EFDB"/>
        </a:accent3>
        <a:accent4>
          <a:srgbClr val="2A462E"/>
        </a:accent4>
        <a:accent5>
          <a:srgbClr val="ADC3D5"/>
        </a:accent5>
        <a:accent6>
          <a:srgbClr val="BE6A16"/>
        </a:accent6>
        <a:hlink>
          <a:srgbClr val="368463"/>
        </a:hlink>
        <a:folHlink>
          <a:srgbClr val="481EC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cdb2004101gl</Template>
  <TotalTime>535</TotalTime>
  <Words>4107</Words>
  <Application>Microsoft Office PowerPoint</Application>
  <PresentationFormat>Экран (4:3)</PresentationFormat>
  <Paragraphs>358</Paragraphs>
  <Slides>46</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46</vt:i4>
      </vt:variant>
    </vt:vector>
  </HeadingPairs>
  <TitlesOfParts>
    <vt:vector size="47" baseType="lpstr">
      <vt:lpstr>sample</vt:lpstr>
      <vt:lpstr>Про організацію навчально-виховного процесу у загальноосвітніх  навчальних закладах і вивчення  базових  дисциплін в основній школі у 2014-2015 н.р.      </vt:lpstr>
      <vt:lpstr>Інформаційний збірник МОНУ  № 19-20-21, 2014 р.</vt:lpstr>
      <vt:lpstr>Педагогічні особливості навчання учнів шостих класах </vt:lpstr>
      <vt:lpstr>Психологічні особливості шестикласників</vt:lpstr>
      <vt:lpstr>Чинні документи</vt:lpstr>
      <vt:lpstr> Початкова школа</vt:lpstr>
      <vt:lpstr>Основна школа </vt:lpstr>
      <vt:lpstr>Слайд 8</vt:lpstr>
      <vt:lpstr>Слайд 9</vt:lpstr>
      <vt:lpstr>Слайд 10</vt:lpstr>
      <vt:lpstr>Підручники, рекомендовані Міністерством:  </vt:lpstr>
      <vt:lpstr>Слайд 12</vt:lpstr>
      <vt:lpstr>Слайд 13</vt:lpstr>
      <vt:lpstr>Слайд 14</vt:lpstr>
      <vt:lpstr>Слайд 15</vt:lpstr>
      <vt:lpstr>Світова література </vt:lpstr>
      <vt:lpstr>Українська мова і література, мови національних меншин в загальноосвітніх навчальних закладах із навчанням мовами національних меншин та їх вивченням  </vt:lpstr>
      <vt:lpstr>Слайд 18</vt:lpstr>
      <vt:lpstr>Українська мова та література в загальноосвітніх навчальних закладах з навчанням мовами національних меншин </vt:lpstr>
      <vt:lpstr>Слайд 20</vt:lpstr>
      <vt:lpstr>Мови національних меншин </vt:lpstr>
      <vt:lpstr>Вивчення інтегрованого курсу “Література»</vt:lpstr>
      <vt:lpstr>Зазначаємо нові підручники для  учнів 6 класу. </vt:lpstr>
      <vt:lpstr>Іноземні мови </vt:lpstr>
      <vt:lpstr>Історія </vt:lpstr>
      <vt:lpstr>Курси морально-духовного спрямування </vt:lpstr>
      <vt:lpstr>Математика </vt:lpstr>
      <vt:lpstr>Географія  </vt:lpstr>
      <vt:lpstr>Біологія </vt:lpstr>
      <vt:lpstr>Оцінювання навчальних досягнень учнів 6 класів</vt:lpstr>
      <vt:lpstr>Інформатика </vt:lpstr>
      <vt:lpstr>Слайд 32</vt:lpstr>
      <vt:lpstr>Підручники  </vt:lpstr>
      <vt:lpstr>Трудове навчання (технології)</vt:lpstr>
      <vt:lpstr>Фізична культура </vt:lpstr>
      <vt:lpstr>«Образотворче  мистецтво» </vt:lpstr>
      <vt:lpstr>МИСТЕЦТВО</vt:lpstr>
      <vt:lpstr>Календарне планування</vt:lpstr>
      <vt:lpstr>Вимоги до календарно-тематичного планування </vt:lpstr>
      <vt:lpstr>Календарно-тематичний план учителя має включати такі розділи: </vt:lpstr>
      <vt:lpstr>Слайд 41</vt:lpstr>
      <vt:lpstr>Слайд 42</vt:lpstr>
      <vt:lpstr>Інтернет-посилання</vt:lpstr>
      <vt:lpstr>Інтернет –посилання http://koroviya.ucoz.ua/news/kerivnikam_navchalnikh_zakladiv_pedagogichnim_pracivnikam_zatverdzheno_zmini_do_tipovikh_navchalnikh_planiv/2014-08-21-1081</vt:lpstr>
      <vt:lpstr>Слайд 45</vt:lpstr>
      <vt:lpstr>Слайд 46</vt:lpstr>
    </vt:vector>
  </TitlesOfParts>
  <Company>СМЦ</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Лилия</dc:creator>
  <cp:lastModifiedBy>Admin</cp:lastModifiedBy>
  <cp:revision>46</cp:revision>
  <dcterms:created xsi:type="dcterms:W3CDTF">2014-08-21T06:18:01Z</dcterms:created>
  <dcterms:modified xsi:type="dcterms:W3CDTF">2014-09-14T11:30:28Z</dcterms:modified>
</cp:coreProperties>
</file>